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slideMasters/_rels/slideMaster4.xml.rels" ContentType="application/vnd.openxmlformats-package.relationships+xml"/>
  <Override PartName="/ppt/slideMasters/_rels/slideMaster1.xml.rels" ContentType="application/vnd.openxmlformats-package.relationships+xml"/>
  <Override PartName="/ppt/slideMasters/_rels/slideMaster3.xml.rels" ContentType="application/vnd.openxmlformats-package.relationships+xml"/>
  <Override PartName="/ppt/slideMasters/_rels/slideMaster2.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_rels/presentation.xml.rels" ContentType="application/vnd.openxmlformats-package.relationships+xml"/>
  <Override PartName="/ppt/media/image1.png" ContentType="image/png"/>
  <Override PartName="/ppt/media/image3.jpeg" ContentType="image/jpeg"/>
  <Override PartName="/ppt/media/image2.jpeg" ContentType="image/jpeg"/>
  <Override PartName="/ppt/media/image4.jpeg" ContentType="image/jpeg"/>
  <Override PartName="/ppt/media/image5.jpeg" ContentType="image/jpeg"/>
  <Override PartName="/ppt/media/image6.jpeg" ContentType="image/jpeg"/>
  <Override PartName="/ppt/media/image7.jpeg" ContentType="image/jpeg"/>
  <Override PartName="/ppt/media/image8.jpeg" ContentType="image/jpeg"/>
  <Override PartName="/ppt/slideLayouts/_rels/slideLayout5.xml.rels" ContentType="application/vnd.openxmlformats-package.relationships+xml"/>
  <Override PartName="/ppt/slideLayouts/_rels/slideLayout25.xml.rels" ContentType="application/vnd.openxmlformats-package.relationships+xml"/>
  <Override PartName="/ppt/slideLayouts/_rels/slideLayout10.xml.rels" ContentType="application/vnd.openxmlformats-package.relationships+xml"/>
  <Override PartName="/ppt/slideLayouts/_rels/slideLayout32.xml.rels" ContentType="application/vnd.openxmlformats-package.relationships+xml"/>
  <Override PartName="/ppt/slideLayouts/_rels/slideLayout16.xml.rels" ContentType="application/vnd.openxmlformats-package.relationships+xml"/>
  <Override PartName="/ppt/slideLayouts/_rels/slideLayout47.xml.rels" ContentType="application/vnd.openxmlformats-package.relationships+xml"/>
  <Override PartName="/ppt/slideLayouts/_rels/slideLayout26.xml.rels" ContentType="application/vnd.openxmlformats-package.relationships+xml"/>
  <Override PartName="/ppt/slideLayouts/_rels/slideLayout11.xml.rels" ContentType="application/vnd.openxmlformats-package.relationships+xml"/>
  <Override PartName="/ppt/slideLayouts/_rels/slideLayout17.xml.rels" ContentType="application/vnd.openxmlformats-package.relationships+xml"/>
  <Override PartName="/ppt/slideLayouts/_rels/slideLayout12.xml.rels" ContentType="application/vnd.openxmlformats-package.relationships+xml"/>
  <Override PartName="/ppt/slideLayouts/_rels/slideLayout18.xml.rels" ContentType="application/vnd.openxmlformats-package.relationships+xml"/>
  <Override PartName="/ppt/slideLayouts/_rels/slideLayout13.xml.rels" ContentType="application/vnd.openxmlformats-package.relationships+xml"/>
  <Override PartName="/ppt/slideLayouts/_rels/slideLayout19.xml.rels" ContentType="application/vnd.openxmlformats-package.relationships+xml"/>
  <Override PartName="/ppt/slideLayouts/_rels/slideLayout31.xml.rels" ContentType="application/vnd.openxmlformats-package.relationships+xml"/>
  <Override PartName="/ppt/slideLayouts/_rels/slideLayout24.xml.rels" ContentType="application/vnd.openxmlformats-package.relationships+xml"/>
  <Override PartName="/ppt/slideLayouts/_rels/slideLayout15.xml.rels" ContentType="application/vnd.openxmlformats-package.relationships+xml"/>
  <Override PartName="/ppt/slideLayouts/_rels/slideLayout6.xml.rels" ContentType="application/vnd.openxmlformats-package.relationships+xml"/>
  <Override PartName="/ppt/slideLayouts/_rels/slideLayout42.xml.rels" ContentType="application/vnd.openxmlformats-package.relationships+xml"/>
  <Override PartName="/ppt/slideLayouts/_rels/slideLayout35.xml.rels" ContentType="application/vnd.openxmlformats-package.relationships+xml"/>
  <Override PartName="/ppt/slideLayouts/_rels/slideLayout20.xml.rels" ContentType="application/vnd.openxmlformats-package.relationships+xml"/>
  <Override PartName="/ppt/slideLayouts/_rels/slideLayout41.xml.rels" ContentType="application/vnd.openxmlformats-package.relationships+xml"/>
  <Override PartName="/ppt/slideLayouts/_rels/slideLayout34.xml.rels" ContentType="application/vnd.openxmlformats-package.relationships+xml"/>
  <Override PartName="/ppt/slideLayouts/_rels/slideLayout4.xml.rels" ContentType="application/vnd.openxmlformats-package.relationships+xml"/>
  <Override PartName="/ppt/slideLayouts/_rels/slideLayout3.xml.rels" ContentType="application/vnd.openxmlformats-package.relationships+xml"/>
  <Override PartName="/ppt/slideLayouts/_rels/slideLayout9.xml.rels" ContentType="application/vnd.openxmlformats-package.relationships+xml"/>
  <Override PartName="/ppt/slideLayouts/_rels/slideLayout2.xml.rels" ContentType="application/vnd.openxmlformats-package.relationships+xml"/>
  <Override PartName="/ppt/slideLayouts/_rels/slideLayout8.xml.rels" ContentType="application/vnd.openxmlformats-package.relationships+xml"/>
  <Override PartName="/ppt/slideLayouts/_rels/slideLayout36.xml.rels" ContentType="application/vnd.openxmlformats-package.relationships+xml"/>
  <Override PartName="/ppt/slideLayouts/_rels/slideLayout21.xml.rels" ContentType="application/vnd.openxmlformats-package.relationships+xml"/>
  <Override PartName="/ppt/slideLayouts/_rels/slideLayout43.xml.rels" ContentType="application/vnd.openxmlformats-package.relationships+xml"/>
  <Override PartName="/ppt/slideLayouts/_rels/slideLayout27.xml.rels" ContentType="application/vnd.openxmlformats-package.relationships+xml"/>
  <Override PartName="/ppt/slideLayouts/_rels/slideLayout23.xml.rels" ContentType="application/vnd.openxmlformats-package.relationships+xml"/>
  <Override PartName="/ppt/slideLayouts/_rels/slideLayout38.xml.rels" ContentType="application/vnd.openxmlformats-package.relationships+xml"/>
  <Override PartName="/ppt/slideLayouts/_rels/slideLayout29.xml.rels" ContentType="application/vnd.openxmlformats-package.relationships+xml"/>
  <Override PartName="/ppt/slideLayouts/_rels/slideLayout14.xml.rels" ContentType="application/vnd.openxmlformats-package.relationships+xml"/>
  <Override PartName="/ppt/slideLayouts/_rels/slideLayout45.xml.rels" ContentType="application/vnd.openxmlformats-package.relationships+xml"/>
  <Override PartName="/ppt/slideLayouts/_rels/slideLayout30.xml.rels" ContentType="application/vnd.openxmlformats-package.relationships+xml"/>
  <Override PartName="/ppt/slideLayouts/_rels/slideLayout1.xml.rels" ContentType="application/vnd.openxmlformats-package.relationships+xml"/>
  <Override PartName="/ppt/slideLayouts/_rels/slideLayout7.xml.rels" ContentType="application/vnd.openxmlformats-package.relationships+xml"/>
  <Override PartName="/ppt/slideLayouts/_rels/slideLayout22.xml.rels" ContentType="application/vnd.openxmlformats-package.relationships+xml"/>
  <Override PartName="/ppt/slideLayouts/_rels/slideLayout37.xml.rels" ContentType="application/vnd.openxmlformats-package.relationships+xml"/>
  <Override PartName="/ppt/slideLayouts/_rels/slideLayout28.xml.rels" ContentType="application/vnd.openxmlformats-package.relationships+xml"/>
  <Override PartName="/ppt/slideLayouts/_rels/slideLayout44.xml.rels" ContentType="application/vnd.openxmlformats-package.relationships+xml"/>
  <Override PartName="/ppt/slideLayouts/_rels/slideLayout46.xml.rels" ContentType="application/vnd.openxmlformats-package.relationships+xml"/>
  <Override PartName="/ppt/slideLayouts/_rels/slideLayout48.xml.rels" ContentType="application/vnd.openxmlformats-package.relationships+xml"/>
  <Override PartName="/ppt/slideLayouts/_rels/slideLayout33.xml.rels" ContentType="application/vnd.openxmlformats-package.relationships+xml"/>
  <Override PartName="/ppt/slideLayouts/_rels/slideLayout40.xml.rels" ContentType="application/vnd.openxmlformats-package.relationships+xml"/>
  <Override PartName="/ppt/slideLayouts/_rels/slideLayout39.xml.rels" ContentType="application/vnd.openxmlformats-package.relationships+xml"/>
  <Override PartName="/ppt/slideLayouts/slideLayout29.xml" ContentType="application/vnd.openxmlformats-officedocument.presentationml.slideLayout+xml"/>
  <Override PartName="/ppt/slideLayouts/slideLayout9.xml" ContentType="application/vnd.openxmlformats-officedocument.presentationml.slideLayout+xml"/>
  <Override PartName="/ppt/slideLayouts/slideLayout28.xml" ContentType="application/vnd.openxmlformats-officedocument.presentationml.slideLayout+xml"/>
  <Override PartName="/ppt/slideLayouts/slideLayout8.xml" ContentType="application/vnd.openxmlformats-officedocument.presentationml.slideLayout+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7.xml" ContentType="application/vnd.openxmlformats-officedocument.presentationml.slideLayout+xml"/>
  <Override PartName="/ppt/slideLayouts/slideLayout1.xml" ContentType="application/vnd.openxmlformats-officedocument.presentationml.slideLayout+xml"/>
  <Override PartName="/ppt/slideLayouts/slideLayout21.xml" ContentType="application/vnd.openxmlformats-officedocument.presentationml.slideLayout+xml"/>
  <Override PartName="/ppt/slideLayouts/slideLayout20.xml" ContentType="application/vnd.openxmlformats-officedocument.presentationml.slideLayout+xml"/>
  <Override PartName="/ppt/slideLayouts/slideLayout18.xml" ContentType="application/vnd.openxmlformats-officedocument.presentationml.slideLayout+xml"/>
  <Override PartName="/ppt/slideLayouts/slideLayout2.xml" ContentType="application/vnd.openxmlformats-officedocument.presentationml.slideLayout+xml"/>
  <Override PartName="/ppt/slideLayouts/slideLayout22.xml" ContentType="application/vnd.openxmlformats-officedocument.presentationml.slideLayout+xml"/>
  <Override PartName="/ppt/slideLayouts/slideLayout19.xml" ContentType="application/vnd.openxmlformats-officedocument.presentationml.slideLayout+xml"/>
  <Override PartName="/ppt/slideLayouts/slideLayout3.xml" ContentType="application/vnd.openxmlformats-officedocument.presentationml.slideLayout+xml"/>
  <Override PartName="/ppt/slideLayouts/slideLayout23.xml" ContentType="application/vnd.openxmlformats-officedocument.presentationml.slideLayout+xml"/>
  <Override PartName="/ppt/slideLayouts/slideLayout4.xml" ContentType="application/vnd.openxmlformats-officedocument.presentationml.slideLayout+xml"/>
  <Override PartName="/ppt/slideLayouts/slideLayout2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40.xml" ContentType="application/vnd.openxmlformats-officedocument.presentationml.slideLayout+xml"/>
  <Override PartName="/ppt/slideLayouts/slideLayout39.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34.xml" ContentType="application/vnd.openxmlformats-officedocument.presentationml.slideLayout+xml"/>
  <Override PartName="/ppt/slideLayouts/slideLayout46.xml" ContentType="application/vnd.openxmlformats-officedocument.presentationml.slideLayout+xml"/>
  <Override PartName="/ppt/slideLayouts/slideLayout33.xml" ContentType="application/vnd.openxmlformats-officedocument.presentationml.slideLayout+xml"/>
  <Override PartName="/ppt/slideLayouts/slideLayout32.xml" ContentType="application/vnd.openxmlformats-officedocument.presentationml.slideLayout+xml"/>
  <Override PartName="/ppt/slideLayouts/slideLayout31.xml" ContentType="application/vnd.openxmlformats-officedocument.presentationml.slideLayout+xml"/>
  <Override PartName="/ppt/slideLayouts/slideLayout30.xml" ContentType="application/vnd.openxmlformats-officedocument.presentationml.slideLayout+xml"/>
  <Override PartName="/ppt/slideLayouts/slideLayout13.xml" ContentType="application/vnd.openxmlformats-officedocument.presentationml.slideLayout+xml"/>
  <Override PartName="/ppt/slideLayouts/slideLayout11.xml" ContentType="application/vnd.openxmlformats-officedocument.presentationml.slideLayout+xml"/>
  <Override PartName="/ppt/slideLayouts/slideLayout48.xml" ContentType="application/vnd.openxmlformats-officedocument.presentationml.slideLayout+xml"/>
  <Override PartName="/ppt/slideLayouts/slideLayout12.xml" ContentType="application/vnd.openxmlformats-officedocument.presentationml.slideLayout+xml"/>
  <Override PartName="/ppt/slideLayouts/slideLayout10.xml" ContentType="application/vnd.openxmlformats-officedocument.presentationml.slideLayout+xml"/>
  <Override PartName="/ppt/slideLayouts/slideLayout47.xml" ContentType="application/vnd.openxmlformats-officedocument.presentationml.slideLayout+xml"/>
  <Override PartName="/ppt/slideLayouts/slideLayout27.xml" ContentType="application/vnd.openxmlformats-officedocument.presentationml.slideLayout+xml"/>
  <Override PartName="/ppt/slideLayouts/slideLayout7.xml" ContentType="application/vnd.openxmlformats-officedocument.presentationml.slideLayout+xml"/>
  <Override PartName="/ppt/slideLayouts/slideLayout26.xml" ContentType="application/vnd.openxmlformats-officedocument.presentationml.slideLayout+xml"/>
  <Override PartName="/ppt/slideLayouts/slideLayout6.xml" ContentType="application/vnd.openxmlformats-officedocument.presentationml.slideLayout+xml"/>
  <Override PartName="/ppt/slideLayouts/slideLayout25.xml" ContentType="application/vnd.openxmlformats-officedocument.presentationml.slideLayout+xml"/>
  <Override PartName="/ppt/slideLayouts/slideLayout5.xml" ContentType="application/vnd.openxmlformats-officedocument.presentationml.slideLayout+xml"/>
  <Override PartName="/ppt/presProps.xml" ContentType="application/vnd.openxmlformats-officedocument.presentationml.presProps+xml"/>
  <Override PartName="/ppt/slides/slide1.xml" ContentType="application/vnd.openxmlformats-officedocument.presentationml.slide+xml"/>
  <Override PartName="/ppt/slides/_rels/slide9.xml.rels" ContentType="application/vnd.openxmlformats-package.relationships+xml"/>
  <Override PartName="/ppt/slides/_rels/slide10.xml.rels" ContentType="application/vnd.openxmlformats-package.relationships+xml"/>
  <Override PartName="/ppt/slides/_rels/slide8.xml.rels" ContentType="application/vnd.openxmlformats-package.relationships+xml"/>
  <Override PartName="/ppt/slides/_rels/slide7.xml.rels" ContentType="application/vnd.openxmlformats-package.relationships+xml"/>
  <Override PartName="/ppt/slides/_rels/slide6.xml.rels" ContentType="application/vnd.openxmlformats-package.relationships+xml"/>
  <Override PartName="/ppt/slides/_rels/slide3.xml.rels" ContentType="application/vnd.openxmlformats-package.relationships+xml"/>
  <Override PartName="/ppt/slides/_rels/slide5.xml.rels" ContentType="application/vnd.openxmlformats-package.relationships+xml"/>
  <Override PartName="/ppt/slides/_rels/slide2.xml.rels" ContentType="application/vnd.openxmlformats-package.relationships+xml"/>
  <Override PartName="/ppt/slides/_rels/slide4.xml.rels" ContentType="application/vnd.openxmlformats-package.relationships+xml"/>
  <Override PartName="/ppt/slides/_rels/slide1.xml.rels" ContentType="application/vnd.openxmlformats-package.relationships+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10.xml" ContentType="application/vnd.openxmlformats-officedocument.presentationml.slide+xml"/>
  <Override PartName="/ppt/slides/slide9.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Lst>
  <p:sldIdLst>
    <p:sldId id="256" r:id="rId6"/>
    <p:sldId id="257" r:id="rId7"/>
    <p:sldId id="258" r:id="rId8"/>
    <p:sldId id="259" r:id="rId9"/>
    <p:sldId id="260" r:id="rId10"/>
    <p:sldId id="261" r:id="rId11"/>
    <p:sldId id="262" r:id="rId12"/>
    <p:sldId id="263" r:id="rId13"/>
    <p:sldId id="264" r:id="rId14"/>
    <p:sldId id="265" r:id="rId15"/>
  </p:sldIdLst>
  <p:sldSz cx="10080625" cy="7559675"/>
  <p:notesSz cx="7772400" cy="10058400"/>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presProps" Target="presProps.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2"/>
          </p:nvPr>
        </p:nvSpPr>
        <p:spPr/>
        <p:txBody>
          <a:bodyPr/>
          <a:p>
            <a:r>
              <a:t>Footer</a:t>
            </a:r>
          </a:p>
        </p:txBody>
      </p:sp>
      <p:sp>
        <p:nvSpPr>
          <p:cNvPr id="3" name="PlaceHolder 2"/>
          <p:cNvSpPr>
            <a:spLocks noGrp="1"/>
          </p:cNvSpPr>
          <p:nvPr>
            <p:ph type="sldNum" idx="3"/>
          </p:nvPr>
        </p:nvSpPr>
        <p:spPr/>
        <p:txBody>
          <a:bodyPr/>
          <a:p>
            <a:fld id="{D4E89A32-A845-4EB8-98C7-57088E41DF7D}" type="slidenum">
              <a:t>&lt;#&gt;</a:t>
            </a:fld>
          </a:p>
        </p:txBody>
      </p:sp>
      <p:sp>
        <p:nvSpPr>
          <p:cNvPr id="4" name="PlaceHolder 3"/>
          <p:cNvSpPr>
            <a:spLocks noGrp="1"/>
          </p:cNvSpPr>
          <p:nvPr>
            <p:ph type="dt" idx="1"/>
          </p:nvPr>
        </p:nvSpPr>
        <p:spPr/>
        <p:txBody>
          <a:bodyPr/>
          <a:p>
            <a:r>
              <a:rPr lang="en-ZW"/>
              <a:t/>
            </a:r>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720000" y="684000"/>
            <a:ext cx="8460000" cy="1023480"/>
          </a:xfrm>
          <a:prstGeom prst="rect">
            <a:avLst/>
          </a:prstGeom>
          <a:noFill/>
          <a:ln w="0">
            <a:noFill/>
          </a:ln>
        </p:spPr>
        <p:txBody>
          <a:bodyPr lIns="0" rIns="0" tIns="0" bIns="0" anchor="ctr">
            <a:noAutofit/>
          </a:bodyPr>
          <a:p>
            <a:pPr indent="0" algn="ctr">
              <a:buNone/>
            </a:pPr>
            <a:endParaRPr b="1" lang="en-US" sz="5400" spc="-1" strike="noStrike">
              <a:solidFill>
                <a:srgbClr val="ffffff"/>
              </a:solidFill>
              <a:latin typeface="Arial"/>
            </a:endParaRPr>
          </a:p>
        </p:txBody>
      </p:sp>
      <p:sp>
        <p:nvSpPr>
          <p:cNvPr id="28" name="PlaceHolder 2"/>
          <p:cNvSpPr>
            <a:spLocks noGrp="1"/>
          </p:cNvSpPr>
          <p:nvPr>
            <p:ph/>
          </p:nvPr>
        </p:nvSpPr>
        <p:spPr>
          <a:xfrm>
            <a:off x="720000" y="1949040"/>
            <a:ext cx="8855640" cy="2091240"/>
          </a:xfrm>
          <a:prstGeom prst="rect">
            <a:avLst/>
          </a:prstGeom>
          <a:noFill/>
          <a:ln w="0">
            <a:noFill/>
          </a:ln>
        </p:spPr>
        <p:txBody>
          <a:bodyPr lIns="0" rIns="0" tIns="0" bIns="0" anchor="t">
            <a:noAutofit/>
          </a:bodyPr>
          <a:p>
            <a:pPr indent="0">
              <a:spcAft>
                <a:spcPts val="1417"/>
              </a:spcAft>
              <a:buNone/>
            </a:pPr>
            <a:endParaRPr b="0" lang="en-US" sz="3200" spc="-1" strike="noStrike">
              <a:solidFill>
                <a:srgbClr val="000000"/>
              </a:solidFill>
              <a:latin typeface="Arial"/>
            </a:endParaRPr>
          </a:p>
        </p:txBody>
      </p:sp>
      <p:sp>
        <p:nvSpPr>
          <p:cNvPr id="29" name="PlaceHolder 3"/>
          <p:cNvSpPr>
            <a:spLocks noGrp="1"/>
          </p:cNvSpPr>
          <p:nvPr>
            <p:ph/>
          </p:nvPr>
        </p:nvSpPr>
        <p:spPr>
          <a:xfrm>
            <a:off x="720000" y="4239360"/>
            <a:ext cx="8855640" cy="2091240"/>
          </a:xfrm>
          <a:prstGeom prst="rect">
            <a:avLst/>
          </a:prstGeom>
          <a:noFill/>
          <a:ln w="0">
            <a:noFill/>
          </a:ln>
        </p:spPr>
        <p:txBody>
          <a:bodyPr lIns="0" rIns="0" tIns="0" bIns="0" anchor="t">
            <a:noAutofit/>
          </a:bodyPr>
          <a:p>
            <a:pPr indent="0">
              <a:spcAft>
                <a:spcPts val="1417"/>
              </a:spcAft>
              <a:buNone/>
            </a:pPr>
            <a:endParaRPr b="0" lang="en-US" sz="3200" spc="-1" strike="noStrike">
              <a:solidFill>
                <a:srgbClr val="000000"/>
              </a:solidFill>
              <a:latin typeface="Arial"/>
            </a:endParaRPr>
          </a:p>
        </p:txBody>
      </p:sp>
      <p:sp>
        <p:nvSpPr>
          <p:cNvPr id="5" name="PlaceHolder 4"/>
          <p:cNvSpPr>
            <a:spLocks noGrp="1"/>
          </p:cNvSpPr>
          <p:nvPr>
            <p:ph type="ftr" idx="2"/>
          </p:nvPr>
        </p:nvSpPr>
        <p:spPr/>
        <p:txBody>
          <a:bodyPr/>
          <a:p>
            <a:r>
              <a:t>Footer</a:t>
            </a:r>
          </a:p>
        </p:txBody>
      </p:sp>
      <p:sp>
        <p:nvSpPr>
          <p:cNvPr id="6" name="PlaceHolder 5"/>
          <p:cNvSpPr>
            <a:spLocks noGrp="1"/>
          </p:cNvSpPr>
          <p:nvPr>
            <p:ph type="sldNum" idx="3"/>
          </p:nvPr>
        </p:nvSpPr>
        <p:spPr/>
        <p:txBody>
          <a:bodyPr/>
          <a:p>
            <a:fld id="{AFBEA044-5251-4E56-B624-0862E2701F53}" type="slidenum">
              <a:t>&lt;#&gt;</a:t>
            </a:fld>
          </a:p>
        </p:txBody>
      </p:sp>
      <p:sp>
        <p:nvSpPr>
          <p:cNvPr id="7" name="PlaceHolder 6"/>
          <p:cNvSpPr>
            <a:spLocks noGrp="1"/>
          </p:cNvSpPr>
          <p:nvPr>
            <p:ph type="dt" idx="1"/>
          </p:nvPr>
        </p:nvSpPr>
        <p:spPr/>
        <p:txBody>
          <a:bodyPr/>
          <a:p>
            <a:r>
              <a:rPr lang="en-ZW"/>
              <a:t/>
            </a: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0" name="PlaceHolder 1"/>
          <p:cNvSpPr>
            <a:spLocks noGrp="1"/>
          </p:cNvSpPr>
          <p:nvPr>
            <p:ph type="title"/>
          </p:nvPr>
        </p:nvSpPr>
        <p:spPr>
          <a:xfrm>
            <a:off x="720000" y="684000"/>
            <a:ext cx="8460000" cy="1023480"/>
          </a:xfrm>
          <a:prstGeom prst="rect">
            <a:avLst/>
          </a:prstGeom>
          <a:noFill/>
          <a:ln w="0">
            <a:noFill/>
          </a:ln>
        </p:spPr>
        <p:txBody>
          <a:bodyPr lIns="0" rIns="0" tIns="0" bIns="0" anchor="ctr">
            <a:noAutofit/>
          </a:bodyPr>
          <a:p>
            <a:pPr indent="0" algn="ctr">
              <a:buNone/>
            </a:pPr>
            <a:endParaRPr b="1" lang="en-US" sz="5400" spc="-1" strike="noStrike">
              <a:solidFill>
                <a:srgbClr val="ffffff"/>
              </a:solidFill>
              <a:latin typeface="Arial"/>
            </a:endParaRPr>
          </a:p>
        </p:txBody>
      </p:sp>
      <p:sp>
        <p:nvSpPr>
          <p:cNvPr id="31" name="PlaceHolder 2"/>
          <p:cNvSpPr>
            <a:spLocks noGrp="1"/>
          </p:cNvSpPr>
          <p:nvPr>
            <p:ph/>
          </p:nvPr>
        </p:nvSpPr>
        <p:spPr>
          <a:xfrm>
            <a:off x="720000" y="1949040"/>
            <a:ext cx="4321440" cy="2091240"/>
          </a:xfrm>
          <a:prstGeom prst="rect">
            <a:avLst/>
          </a:prstGeom>
          <a:noFill/>
          <a:ln w="0">
            <a:noFill/>
          </a:ln>
        </p:spPr>
        <p:txBody>
          <a:bodyPr lIns="0" rIns="0" tIns="0" bIns="0" anchor="t">
            <a:noAutofit/>
          </a:bodyPr>
          <a:p>
            <a:pPr indent="0">
              <a:spcAft>
                <a:spcPts val="1417"/>
              </a:spcAft>
              <a:buNone/>
            </a:pPr>
            <a:endParaRPr b="0" lang="en-US" sz="3200" spc="-1" strike="noStrike">
              <a:solidFill>
                <a:srgbClr val="000000"/>
              </a:solidFill>
              <a:latin typeface="Arial"/>
            </a:endParaRPr>
          </a:p>
        </p:txBody>
      </p:sp>
      <p:sp>
        <p:nvSpPr>
          <p:cNvPr id="32" name="PlaceHolder 3"/>
          <p:cNvSpPr>
            <a:spLocks noGrp="1"/>
          </p:cNvSpPr>
          <p:nvPr>
            <p:ph/>
          </p:nvPr>
        </p:nvSpPr>
        <p:spPr>
          <a:xfrm>
            <a:off x="5257800" y="1949040"/>
            <a:ext cx="4321440" cy="2091240"/>
          </a:xfrm>
          <a:prstGeom prst="rect">
            <a:avLst/>
          </a:prstGeom>
          <a:noFill/>
          <a:ln w="0">
            <a:noFill/>
          </a:ln>
        </p:spPr>
        <p:txBody>
          <a:bodyPr lIns="0" rIns="0" tIns="0" bIns="0" anchor="t">
            <a:noAutofit/>
          </a:bodyPr>
          <a:p>
            <a:pPr indent="0">
              <a:spcAft>
                <a:spcPts val="1417"/>
              </a:spcAft>
              <a:buNone/>
            </a:pPr>
            <a:endParaRPr b="0" lang="en-US" sz="3200" spc="-1" strike="noStrike">
              <a:solidFill>
                <a:srgbClr val="000000"/>
              </a:solidFill>
              <a:latin typeface="Arial"/>
            </a:endParaRPr>
          </a:p>
        </p:txBody>
      </p:sp>
      <p:sp>
        <p:nvSpPr>
          <p:cNvPr id="33" name="PlaceHolder 4"/>
          <p:cNvSpPr>
            <a:spLocks noGrp="1"/>
          </p:cNvSpPr>
          <p:nvPr>
            <p:ph/>
          </p:nvPr>
        </p:nvSpPr>
        <p:spPr>
          <a:xfrm>
            <a:off x="720000" y="4239360"/>
            <a:ext cx="4321440" cy="2091240"/>
          </a:xfrm>
          <a:prstGeom prst="rect">
            <a:avLst/>
          </a:prstGeom>
          <a:noFill/>
          <a:ln w="0">
            <a:noFill/>
          </a:ln>
        </p:spPr>
        <p:txBody>
          <a:bodyPr lIns="0" rIns="0" tIns="0" bIns="0" anchor="t">
            <a:noAutofit/>
          </a:bodyPr>
          <a:p>
            <a:pPr indent="0">
              <a:spcAft>
                <a:spcPts val="1417"/>
              </a:spcAft>
              <a:buNone/>
            </a:pPr>
            <a:endParaRPr b="0" lang="en-US" sz="3200" spc="-1" strike="noStrike">
              <a:solidFill>
                <a:srgbClr val="000000"/>
              </a:solidFill>
              <a:latin typeface="Arial"/>
            </a:endParaRPr>
          </a:p>
        </p:txBody>
      </p:sp>
      <p:sp>
        <p:nvSpPr>
          <p:cNvPr id="34" name="PlaceHolder 5"/>
          <p:cNvSpPr>
            <a:spLocks noGrp="1"/>
          </p:cNvSpPr>
          <p:nvPr>
            <p:ph/>
          </p:nvPr>
        </p:nvSpPr>
        <p:spPr>
          <a:xfrm>
            <a:off x="5257800" y="4239360"/>
            <a:ext cx="4321440" cy="2091240"/>
          </a:xfrm>
          <a:prstGeom prst="rect">
            <a:avLst/>
          </a:prstGeom>
          <a:noFill/>
          <a:ln w="0">
            <a:noFill/>
          </a:ln>
        </p:spPr>
        <p:txBody>
          <a:bodyPr lIns="0" rIns="0" tIns="0" bIns="0" anchor="t">
            <a:noAutofit/>
          </a:bodyPr>
          <a:p>
            <a:pPr indent="0">
              <a:spcAft>
                <a:spcPts val="1417"/>
              </a:spcAft>
              <a:buNone/>
            </a:pPr>
            <a:endParaRPr b="0" lang="en-US" sz="3200" spc="-1" strike="noStrike">
              <a:solidFill>
                <a:srgbClr val="000000"/>
              </a:solidFill>
              <a:latin typeface="Arial"/>
            </a:endParaRPr>
          </a:p>
        </p:txBody>
      </p:sp>
      <p:sp>
        <p:nvSpPr>
          <p:cNvPr id="7" name="PlaceHolder 6"/>
          <p:cNvSpPr>
            <a:spLocks noGrp="1"/>
          </p:cNvSpPr>
          <p:nvPr>
            <p:ph type="ftr" idx="2"/>
          </p:nvPr>
        </p:nvSpPr>
        <p:spPr/>
        <p:txBody>
          <a:bodyPr/>
          <a:p>
            <a:r>
              <a:t>Footer</a:t>
            </a:r>
          </a:p>
        </p:txBody>
      </p:sp>
      <p:sp>
        <p:nvSpPr>
          <p:cNvPr id="8" name="PlaceHolder 7"/>
          <p:cNvSpPr>
            <a:spLocks noGrp="1"/>
          </p:cNvSpPr>
          <p:nvPr>
            <p:ph type="sldNum" idx="3"/>
          </p:nvPr>
        </p:nvSpPr>
        <p:spPr/>
        <p:txBody>
          <a:bodyPr/>
          <a:p>
            <a:fld id="{AB7DACF0-4F8D-4B43-96BA-3CC8DD55B687}" type="slidenum">
              <a:t>&lt;#&gt;</a:t>
            </a:fld>
          </a:p>
        </p:txBody>
      </p:sp>
      <p:sp>
        <p:nvSpPr>
          <p:cNvPr id="9" name="PlaceHolder 8"/>
          <p:cNvSpPr>
            <a:spLocks noGrp="1"/>
          </p:cNvSpPr>
          <p:nvPr>
            <p:ph type="dt" idx="1"/>
          </p:nvPr>
        </p:nvSpPr>
        <p:spPr/>
        <p:txBody>
          <a:bodyPr/>
          <a:p>
            <a:r>
              <a:rPr lang="en-ZW"/>
              <a:t/>
            </a: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5" name="PlaceHolder 1"/>
          <p:cNvSpPr>
            <a:spLocks noGrp="1"/>
          </p:cNvSpPr>
          <p:nvPr>
            <p:ph type="title"/>
          </p:nvPr>
        </p:nvSpPr>
        <p:spPr>
          <a:xfrm>
            <a:off x="720000" y="684000"/>
            <a:ext cx="8460000" cy="1023480"/>
          </a:xfrm>
          <a:prstGeom prst="rect">
            <a:avLst/>
          </a:prstGeom>
          <a:noFill/>
          <a:ln w="0">
            <a:noFill/>
          </a:ln>
        </p:spPr>
        <p:txBody>
          <a:bodyPr lIns="0" rIns="0" tIns="0" bIns="0" anchor="ctr">
            <a:noAutofit/>
          </a:bodyPr>
          <a:p>
            <a:pPr indent="0" algn="ctr">
              <a:buNone/>
            </a:pPr>
            <a:endParaRPr b="1" lang="en-US" sz="5400" spc="-1" strike="noStrike">
              <a:solidFill>
                <a:srgbClr val="ffffff"/>
              </a:solidFill>
              <a:latin typeface="Arial"/>
            </a:endParaRPr>
          </a:p>
        </p:txBody>
      </p:sp>
      <p:sp>
        <p:nvSpPr>
          <p:cNvPr id="36" name="PlaceHolder 2"/>
          <p:cNvSpPr>
            <a:spLocks noGrp="1"/>
          </p:cNvSpPr>
          <p:nvPr>
            <p:ph/>
          </p:nvPr>
        </p:nvSpPr>
        <p:spPr>
          <a:xfrm>
            <a:off x="720000" y="1949040"/>
            <a:ext cx="2851200" cy="2091240"/>
          </a:xfrm>
          <a:prstGeom prst="rect">
            <a:avLst/>
          </a:prstGeom>
          <a:noFill/>
          <a:ln w="0">
            <a:noFill/>
          </a:ln>
        </p:spPr>
        <p:txBody>
          <a:bodyPr lIns="0" rIns="0" tIns="0" bIns="0" anchor="t">
            <a:noAutofit/>
          </a:bodyPr>
          <a:p>
            <a:pPr indent="0">
              <a:spcAft>
                <a:spcPts val="1417"/>
              </a:spcAft>
              <a:buNone/>
            </a:pPr>
            <a:endParaRPr b="0" lang="en-US" sz="3200" spc="-1" strike="noStrike">
              <a:solidFill>
                <a:srgbClr val="000000"/>
              </a:solidFill>
              <a:latin typeface="Arial"/>
            </a:endParaRPr>
          </a:p>
        </p:txBody>
      </p:sp>
      <p:sp>
        <p:nvSpPr>
          <p:cNvPr id="37" name="PlaceHolder 3"/>
          <p:cNvSpPr>
            <a:spLocks noGrp="1"/>
          </p:cNvSpPr>
          <p:nvPr>
            <p:ph/>
          </p:nvPr>
        </p:nvSpPr>
        <p:spPr>
          <a:xfrm>
            <a:off x="3714120" y="1949040"/>
            <a:ext cx="2851200" cy="2091240"/>
          </a:xfrm>
          <a:prstGeom prst="rect">
            <a:avLst/>
          </a:prstGeom>
          <a:noFill/>
          <a:ln w="0">
            <a:noFill/>
          </a:ln>
        </p:spPr>
        <p:txBody>
          <a:bodyPr lIns="0" rIns="0" tIns="0" bIns="0" anchor="t">
            <a:noAutofit/>
          </a:bodyPr>
          <a:p>
            <a:pPr indent="0">
              <a:spcAft>
                <a:spcPts val="1417"/>
              </a:spcAft>
              <a:buNone/>
            </a:pPr>
            <a:endParaRPr b="0" lang="en-US" sz="3200" spc="-1" strike="noStrike">
              <a:solidFill>
                <a:srgbClr val="000000"/>
              </a:solidFill>
              <a:latin typeface="Arial"/>
            </a:endParaRPr>
          </a:p>
        </p:txBody>
      </p:sp>
      <p:sp>
        <p:nvSpPr>
          <p:cNvPr id="38" name="PlaceHolder 4"/>
          <p:cNvSpPr>
            <a:spLocks noGrp="1"/>
          </p:cNvSpPr>
          <p:nvPr>
            <p:ph/>
          </p:nvPr>
        </p:nvSpPr>
        <p:spPr>
          <a:xfrm>
            <a:off x="6708240" y="1949040"/>
            <a:ext cx="2851200" cy="2091240"/>
          </a:xfrm>
          <a:prstGeom prst="rect">
            <a:avLst/>
          </a:prstGeom>
          <a:noFill/>
          <a:ln w="0">
            <a:noFill/>
          </a:ln>
        </p:spPr>
        <p:txBody>
          <a:bodyPr lIns="0" rIns="0" tIns="0" bIns="0" anchor="t">
            <a:noAutofit/>
          </a:bodyPr>
          <a:p>
            <a:pPr indent="0">
              <a:spcAft>
                <a:spcPts val="1417"/>
              </a:spcAft>
              <a:buNone/>
            </a:pPr>
            <a:endParaRPr b="0" lang="en-US" sz="3200" spc="-1" strike="noStrike">
              <a:solidFill>
                <a:srgbClr val="000000"/>
              </a:solidFill>
              <a:latin typeface="Arial"/>
            </a:endParaRPr>
          </a:p>
        </p:txBody>
      </p:sp>
      <p:sp>
        <p:nvSpPr>
          <p:cNvPr id="39" name="PlaceHolder 5"/>
          <p:cNvSpPr>
            <a:spLocks noGrp="1"/>
          </p:cNvSpPr>
          <p:nvPr>
            <p:ph/>
          </p:nvPr>
        </p:nvSpPr>
        <p:spPr>
          <a:xfrm>
            <a:off x="720000" y="4239360"/>
            <a:ext cx="2851200" cy="2091240"/>
          </a:xfrm>
          <a:prstGeom prst="rect">
            <a:avLst/>
          </a:prstGeom>
          <a:noFill/>
          <a:ln w="0">
            <a:noFill/>
          </a:ln>
        </p:spPr>
        <p:txBody>
          <a:bodyPr lIns="0" rIns="0" tIns="0" bIns="0" anchor="t">
            <a:noAutofit/>
          </a:bodyPr>
          <a:p>
            <a:pPr indent="0">
              <a:spcAft>
                <a:spcPts val="1417"/>
              </a:spcAft>
              <a:buNone/>
            </a:pPr>
            <a:endParaRPr b="0" lang="en-US" sz="3200" spc="-1" strike="noStrike">
              <a:solidFill>
                <a:srgbClr val="000000"/>
              </a:solidFill>
              <a:latin typeface="Arial"/>
            </a:endParaRPr>
          </a:p>
        </p:txBody>
      </p:sp>
      <p:sp>
        <p:nvSpPr>
          <p:cNvPr id="40" name="PlaceHolder 6"/>
          <p:cNvSpPr>
            <a:spLocks noGrp="1"/>
          </p:cNvSpPr>
          <p:nvPr>
            <p:ph/>
          </p:nvPr>
        </p:nvSpPr>
        <p:spPr>
          <a:xfrm>
            <a:off x="3714120" y="4239360"/>
            <a:ext cx="2851200" cy="2091240"/>
          </a:xfrm>
          <a:prstGeom prst="rect">
            <a:avLst/>
          </a:prstGeom>
          <a:noFill/>
          <a:ln w="0">
            <a:noFill/>
          </a:ln>
        </p:spPr>
        <p:txBody>
          <a:bodyPr lIns="0" rIns="0" tIns="0" bIns="0" anchor="t">
            <a:noAutofit/>
          </a:bodyPr>
          <a:p>
            <a:pPr indent="0">
              <a:spcAft>
                <a:spcPts val="1417"/>
              </a:spcAft>
              <a:buNone/>
            </a:pPr>
            <a:endParaRPr b="0" lang="en-US" sz="3200" spc="-1" strike="noStrike">
              <a:solidFill>
                <a:srgbClr val="000000"/>
              </a:solidFill>
              <a:latin typeface="Arial"/>
            </a:endParaRPr>
          </a:p>
        </p:txBody>
      </p:sp>
      <p:sp>
        <p:nvSpPr>
          <p:cNvPr id="41" name="PlaceHolder 7"/>
          <p:cNvSpPr>
            <a:spLocks noGrp="1"/>
          </p:cNvSpPr>
          <p:nvPr>
            <p:ph/>
          </p:nvPr>
        </p:nvSpPr>
        <p:spPr>
          <a:xfrm>
            <a:off x="6708240" y="4239360"/>
            <a:ext cx="2851200" cy="2091240"/>
          </a:xfrm>
          <a:prstGeom prst="rect">
            <a:avLst/>
          </a:prstGeom>
          <a:noFill/>
          <a:ln w="0">
            <a:noFill/>
          </a:ln>
        </p:spPr>
        <p:txBody>
          <a:bodyPr lIns="0" rIns="0" tIns="0" bIns="0" anchor="t">
            <a:noAutofit/>
          </a:bodyPr>
          <a:p>
            <a:pPr indent="0">
              <a:spcAft>
                <a:spcPts val="1417"/>
              </a:spcAft>
              <a:buNone/>
            </a:pPr>
            <a:endParaRPr b="0" lang="en-US" sz="3200" spc="-1" strike="noStrike">
              <a:solidFill>
                <a:srgbClr val="000000"/>
              </a:solidFill>
              <a:latin typeface="Arial"/>
            </a:endParaRPr>
          </a:p>
        </p:txBody>
      </p:sp>
      <p:sp>
        <p:nvSpPr>
          <p:cNvPr id="9" name="PlaceHolder 8"/>
          <p:cNvSpPr>
            <a:spLocks noGrp="1"/>
          </p:cNvSpPr>
          <p:nvPr>
            <p:ph type="ftr" idx="2"/>
          </p:nvPr>
        </p:nvSpPr>
        <p:spPr/>
        <p:txBody>
          <a:bodyPr/>
          <a:p>
            <a:r>
              <a:t>Footer</a:t>
            </a:r>
          </a:p>
        </p:txBody>
      </p:sp>
      <p:sp>
        <p:nvSpPr>
          <p:cNvPr id="10" name="PlaceHolder 9"/>
          <p:cNvSpPr>
            <a:spLocks noGrp="1"/>
          </p:cNvSpPr>
          <p:nvPr>
            <p:ph type="sldNum" idx="3"/>
          </p:nvPr>
        </p:nvSpPr>
        <p:spPr/>
        <p:txBody>
          <a:bodyPr/>
          <a:p>
            <a:fld id="{4CDBFCF9-0D80-4FED-8495-7F429F6AD139}" type="slidenum">
              <a:t>&lt;#&gt;</a:t>
            </a:fld>
          </a:p>
        </p:txBody>
      </p:sp>
      <p:sp>
        <p:nvSpPr>
          <p:cNvPr id="11" name="PlaceHolder 10"/>
          <p:cNvSpPr>
            <a:spLocks noGrp="1"/>
          </p:cNvSpPr>
          <p:nvPr>
            <p:ph type="dt" idx="1"/>
          </p:nvPr>
        </p:nvSpPr>
        <p:spPr/>
        <p:txBody>
          <a:bodyPr/>
          <a:p>
            <a:r>
              <a:rPr lang="en-ZW"/>
              <a:t/>
            </a: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5" name="PlaceHolder 1"/>
          <p:cNvSpPr>
            <a:spLocks noGrp="1"/>
          </p:cNvSpPr>
          <p:nvPr>
            <p:ph type="title"/>
          </p:nvPr>
        </p:nvSpPr>
        <p:spPr>
          <a:xfrm>
            <a:off x="720000" y="684000"/>
            <a:ext cx="8460000" cy="1023480"/>
          </a:xfrm>
          <a:prstGeom prst="rect">
            <a:avLst/>
          </a:prstGeom>
          <a:noFill/>
          <a:ln w="0">
            <a:noFill/>
          </a:ln>
        </p:spPr>
        <p:txBody>
          <a:bodyPr lIns="0" rIns="0" tIns="0" bIns="0" anchor="ctr">
            <a:noAutofit/>
          </a:bodyPr>
          <a:p>
            <a:pPr indent="0" algn="ctr">
              <a:buNone/>
            </a:pPr>
            <a:endParaRPr b="1" lang="en-US" sz="5400" spc="-1" strike="noStrike">
              <a:solidFill>
                <a:srgbClr val="ffffff"/>
              </a:solidFill>
              <a:latin typeface="Arial"/>
            </a:endParaRPr>
          </a:p>
        </p:txBody>
      </p:sp>
      <p:sp>
        <p:nvSpPr>
          <p:cNvPr id="46" name="PlaceHolder 2"/>
          <p:cNvSpPr>
            <a:spLocks noGrp="1"/>
          </p:cNvSpPr>
          <p:nvPr>
            <p:ph type="subTitle"/>
          </p:nvPr>
        </p:nvSpPr>
        <p:spPr>
          <a:xfrm>
            <a:off x="720000" y="1949040"/>
            <a:ext cx="8855640" cy="4384800"/>
          </a:xfrm>
          <a:prstGeom prst="rect">
            <a:avLst/>
          </a:prstGeom>
          <a:noFill/>
          <a:ln w="0">
            <a:noFill/>
          </a:ln>
        </p:spPr>
        <p:txBody>
          <a:bodyPr lIns="0" rIns="0" tIns="0" bIns="0" anchor="ctr">
            <a:noAutofit/>
          </a:bodyPr>
          <a:p>
            <a:pPr indent="0" algn="ctr">
              <a:buNone/>
            </a:pPr>
            <a:endParaRPr b="1" lang="en-US" sz="2400" spc="-1" strike="noStrike">
              <a:solidFill>
                <a:srgbClr val="ffffff"/>
              </a:solidFill>
              <a:latin typeface="DejaVu Sans"/>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7" name="PlaceHolder 1"/>
          <p:cNvSpPr>
            <a:spLocks noGrp="1"/>
          </p:cNvSpPr>
          <p:nvPr>
            <p:ph type="title"/>
          </p:nvPr>
        </p:nvSpPr>
        <p:spPr>
          <a:xfrm>
            <a:off x="720000" y="684000"/>
            <a:ext cx="8460000" cy="1023480"/>
          </a:xfrm>
          <a:prstGeom prst="rect">
            <a:avLst/>
          </a:prstGeom>
          <a:noFill/>
          <a:ln w="0">
            <a:noFill/>
          </a:ln>
        </p:spPr>
        <p:txBody>
          <a:bodyPr lIns="0" rIns="0" tIns="0" bIns="0" anchor="ctr">
            <a:noAutofit/>
          </a:bodyPr>
          <a:p>
            <a:pPr indent="0" algn="ctr">
              <a:buNone/>
            </a:pPr>
            <a:endParaRPr b="1" lang="en-US" sz="5400" spc="-1" strike="noStrike">
              <a:solidFill>
                <a:srgbClr val="ffffff"/>
              </a:solidFill>
              <a:latin typeface="Arial"/>
            </a:endParaRPr>
          </a:p>
        </p:txBody>
      </p:sp>
      <p:sp>
        <p:nvSpPr>
          <p:cNvPr id="48" name="PlaceHolder 2"/>
          <p:cNvSpPr>
            <a:spLocks noGrp="1"/>
          </p:cNvSpPr>
          <p:nvPr>
            <p:ph/>
          </p:nvPr>
        </p:nvSpPr>
        <p:spPr>
          <a:xfrm>
            <a:off x="720000" y="1949040"/>
            <a:ext cx="8855640" cy="4384800"/>
          </a:xfrm>
          <a:prstGeom prst="rect">
            <a:avLst/>
          </a:prstGeom>
          <a:noFill/>
          <a:ln w="0">
            <a:noFill/>
          </a:ln>
        </p:spPr>
        <p:txBody>
          <a:bodyPr lIns="0" rIns="0" tIns="0" bIns="0" anchor="t">
            <a:noAutofit/>
          </a:bodyPr>
          <a:p>
            <a:pPr indent="0">
              <a:spcAft>
                <a:spcPts val="1417"/>
              </a:spcAft>
              <a:buNone/>
            </a:pPr>
            <a:endParaRPr b="0" lang="en-US" sz="3200" spc="-1" strike="noStrike">
              <a:solidFill>
                <a:srgbClr val="000000"/>
              </a:solidFill>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9" name="PlaceHolder 1"/>
          <p:cNvSpPr>
            <a:spLocks noGrp="1"/>
          </p:cNvSpPr>
          <p:nvPr>
            <p:ph type="title"/>
          </p:nvPr>
        </p:nvSpPr>
        <p:spPr>
          <a:xfrm>
            <a:off x="720000" y="684000"/>
            <a:ext cx="8460000" cy="1023480"/>
          </a:xfrm>
          <a:prstGeom prst="rect">
            <a:avLst/>
          </a:prstGeom>
          <a:noFill/>
          <a:ln w="0">
            <a:noFill/>
          </a:ln>
        </p:spPr>
        <p:txBody>
          <a:bodyPr lIns="0" rIns="0" tIns="0" bIns="0" anchor="ctr">
            <a:noAutofit/>
          </a:bodyPr>
          <a:p>
            <a:pPr indent="0" algn="ctr">
              <a:buNone/>
            </a:pPr>
            <a:endParaRPr b="1" lang="en-US" sz="5400" spc="-1" strike="noStrike">
              <a:solidFill>
                <a:srgbClr val="ffffff"/>
              </a:solidFill>
              <a:latin typeface="Arial"/>
            </a:endParaRPr>
          </a:p>
        </p:txBody>
      </p:sp>
      <p:sp>
        <p:nvSpPr>
          <p:cNvPr id="50" name="PlaceHolder 2"/>
          <p:cNvSpPr>
            <a:spLocks noGrp="1"/>
          </p:cNvSpPr>
          <p:nvPr>
            <p:ph/>
          </p:nvPr>
        </p:nvSpPr>
        <p:spPr>
          <a:xfrm>
            <a:off x="720000" y="1949040"/>
            <a:ext cx="4321440" cy="4384800"/>
          </a:xfrm>
          <a:prstGeom prst="rect">
            <a:avLst/>
          </a:prstGeom>
          <a:noFill/>
          <a:ln w="0">
            <a:noFill/>
          </a:ln>
        </p:spPr>
        <p:txBody>
          <a:bodyPr lIns="0" rIns="0" tIns="0" bIns="0" anchor="t">
            <a:noAutofit/>
          </a:bodyPr>
          <a:p>
            <a:pPr indent="0">
              <a:spcAft>
                <a:spcPts val="1417"/>
              </a:spcAft>
              <a:buNone/>
            </a:pPr>
            <a:endParaRPr b="0" lang="en-US" sz="3200" spc="-1" strike="noStrike">
              <a:solidFill>
                <a:srgbClr val="000000"/>
              </a:solidFill>
              <a:latin typeface="Arial"/>
            </a:endParaRPr>
          </a:p>
        </p:txBody>
      </p:sp>
      <p:sp>
        <p:nvSpPr>
          <p:cNvPr id="51" name="PlaceHolder 3"/>
          <p:cNvSpPr>
            <a:spLocks noGrp="1"/>
          </p:cNvSpPr>
          <p:nvPr>
            <p:ph/>
          </p:nvPr>
        </p:nvSpPr>
        <p:spPr>
          <a:xfrm>
            <a:off x="5257800" y="1949040"/>
            <a:ext cx="4321440" cy="4384800"/>
          </a:xfrm>
          <a:prstGeom prst="rect">
            <a:avLst/>
          </a:prstGeom>
          <a:noFill/>
          <a:ln w="0">
            <a:noFill/>
          </a:ln>
        </p:spPr>
        <p:txBody>
          <a:bodyPr lIns="0" rIns="0" tIns="0" bIns="0" anchor="t">
            <a:noAutofit/>
          </a:bodyPr>
          <a:p>
            <a:pPr indent="0">
              <a:spcAft>
                <a:spcPts val="1417"/>
              </a:spcAft>
              <a:buNone/>
            </a:pPr>
            <a:endParaRPr b="0" lang="en-US" sz="3200" spc="-1" strike="noStrike">
              <a:solidFill>
                <a:srgbClr val="000000"/>
              </a:solidFill>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2" name="PlaceHolder 1"/>
          <p:cNvSpPr>
            <a:spLocks noGrp="1"/>
          </p:cNvSpPr>
          <p:nvPr>
            <p:ph type="title"/>
          </p:nvPr>
        </p:nvSpPr>
        <p:spPr>
          <a:xfrm>
            <a:off x="720000" y="684000"/>
            <a:ext cx="8460000" cy="1023480"/>
          </a:xfrm>
          <a:prstGeom prst="rect">
            <a:avLst/>
          </a:prstGeom>
          <a:noFill/>
          <a:ln w="0">
            <a:noFill/>
          </a:ln>
        </p:spPr>
        <p:txBody>
          <a:bodyPr lIns="0" rIns="0" tIns="0" bIns="0" anchor="ctr">
            <a:noAutofit/>
          </a:bodyPr>
          <a:p>
            <a:pPr indent="0" algn="ctr">
              <a:buNone/>
            </a:pPr>
            <a:endParaRPr b="1" lang="en-US" sz="5400" spc="-1" strike="noStrike">
              <a:solidFill>
                <a:srgbClr val="ffffff"/>
              </a:solidFill>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3" name="PlaceHolder 1"/>
          <p:cNvSpPr>
            <a:spLocks noGrp="1"/>
          </p:cNvSpPr>
          <p:nvPr>
            <p:ph type="subTitle"/>
          </p:nvPr>
        </p:nvSpPr>
        <p:spPr>
          <a:xfrm>
            <a:off x="720000" y="684000"/>
            <a:ext cx="8460000" cy="4745520"/>
          </a:xfrm>
          <a:prstGeom prst="rect">
            <a:avLst/>
          </a:prstGeom>
          <a:noFill/>
          <a:ln w="0">
            <a:noFill/>
          </a:ln>
        </p:spPr>
        <p:txBody>
          <a:bodyPr lIns="0" rIns="0" tIns="0" bIns="0" anchor="ctr">
            <a:noAutofit/>
          </a:bodyPr>
          <a:p>
            <a:pPr algn="ctr"/>
            <a:endParaRPr b="1" lang="en-US" sz="2400" spc="-1" strike="noStrike">
              <a:solidFill>
                <a:srgbClr val="ffffff"/>
              </a:solidFill>
              <a:latin typeface="DejaVu Sans"/>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4" name="PlaceHolder 1"/>
          <p:cNvSpPr>
            <a:spLocks noGrp="1"/>
          </p:cNvSpPr>
          <p:nvPr>
            <p:ph type="title"/>
          </p:nvPr>
        </p:nvSpPr>
        <p:spPr>
          <a:xfrm>
            <a:off x="720000" y="684000"/>
            <a:ext cx="8460000" cy="1023480"/>
          </a:xfrm>
          <a:prstGeom prst="rect">
            <a:avLst/>
          </a:prstGeom>
          <a:noFill/>
          <a:ln w="0">
            <a:noFill/>
          </a:ln>
        </p:spPr>
        <p:txBody>
          <a:bodyPr lIns="0" rIns="0" tIns="0" bIns="0" anchor="ctr">
            <a:noAutofit/>
          </a:bodyPr>
          <a:p>
            <a:pPr indent="0" algn="ctr">
              <a:buNone/>
            </a:pPr>
            <a:endParaRPr b="1" lang="en-US" sz="5400" spc="-1" strike="noStrike">
              <a:solidFill>
                <a:srgbClr val="ffffff"/>
              </a:solidFill>
              <a:latin typeface="Arial"/>
            </a:endParaRPr>
          </a:p>
        </p:txBody>
      </p:sp>
      <p:sp>
        <p:nvSpPr>
          <p:cNvPr id="55" name="PlaceHolder 2"/>
          <p:cNvSpPr>
            <a:spLocks noGrp="1"/>
          </p:cNvSpPr>
          <p:nvPr>
            <p:ph/>
          </p:nvPr>
        </p:nvSpPr>
        <p:spPr>
          <a:xfrm>
            <a:off x="720000" y="1949040"/>
            <a:ext cx="4321440" cy="2091240"/>
          </a:xfrm>
          <a:prstGeom prst="rect">
            <a:avLst/>
          </a:prstGeom>
          <a:noFill/>
          <a:ln w="0">
            <a:noFill/>
          </a:ln>
        </p:spPr>
        <p:txBody>
          <a:bodyPr lIns="0" rIns="0" tIns="0" bIns="0" anchor="t">
            <a:noAutofit/>
          </a:bodyPr>
          <a:p>
            <a:pPr indent="0">
              <a:spcAft>
                <a:spcPts val="1417"/>
              </a:spcAft>
              <a:buNone/>
            </a:pPr>
            <a:endParaRPr b="0" lang="en-US" sz="3200" spc="-1" strike="noStrike">
              <a:solidFill>
                <a:srgbClr val="000000"/>
              </a:solidFill>
              <a:latin typeface="Arial"/>
            </a:endParaRPr>
          </a:p>
        </p:txBody>
      </p:sp>
      <p:sp>
        <p:nvSpPr>
          <p:cNvPr id="56" name="PlaceHolder 3"/>
          <p:cNvSpPr>
            <a:spLocks noGrp="1"/>
          </p:cNvSpPr>
          <p:nvPr>
            <p:ph/>
          </p:nvPr>
        </p:nvSpPr>
        <p:spPr>
          <a:xfrm>
            <a:off x="5257800" y="1949040"/>
            <a:ext cx="4321440" cy="4384800"/>
          </a:xfrm>
          <a:prstGeom prst="rect">
            <a:avLst/>
          </a:prstGeom>
          <a:noFill/>
          <a:ln w="0">
            <a:noFill/>
          </a:ln>
        </p:spPr>
        <p:txBody>
          <a:bodyPr lIns="0" rIns="0" tIns="0" bIns="0" anchor="t">
            <a:noAutofit/>
          </a:bodyPr>
          <a:p>
            <a:pPr indent="0">
              <a:spcAft>
                <a:spcPts val="1417"/>
              </a:spcAft>
              <a:buNone/>
            </a:pPr>
            <a:endParaRPr b="0" lang="en-US" sz="3200" spc="-1" strike="noStrike">
              <a:solidFill>
                <a:srgbClr val="000000"/>
              </a:solidFill>
              <a:latin typeface="Arial"/>
            </a:endParaRPr>
          </a:p>
        </p:txBody>
      </p:sp>
      <p:sp>
        <p:nvSpPr>
          <p:cNvPr id="57" name="PlaceHolder 4"/>
          <p:cNvSpPr>
            <a:spLocks noGrp="1"/>
          </p:cNvSpPr>
          <p:nvPr>
            <p:ph/>
          </p:nvPr>
        </p:nvSpPr>
        <p:spPr>
          <a:xfrm>
            <a:off x="720000" y="4239360"/>
            <a:ext cx="4321440" cy="2091240"/>
          </a:xfrm>
          <a:prstGeom prst="rect">
            <a:avLst/>
          </a:prstGeom>
          <a:noFill/>
          <a:ln w="0">
            <a:noFill/>
          </a:ln>
        </p:spPr>
        <p:txBody>
          <a:bodyPr lIns="0" rIns="0" tIns="0" bIns="0" anchor="t">
            <a:noAutofit/>
          </a:bodyPr>
          <a:p>
            <a:pPr indent="0">
              <a:spcAft>
                <a:spcPts val="1417"/>
              </a:spcAft>
              <a:buNone/>
            </a:pPr>
            <a:endParaRPr b="0" lang="en-US" sz="3200" spc="-1" strike="noStrike">
              <a:solidFill>
                <a:srgbClr val="000000"/>
              </a:solidFill>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6" name="PlaceHolder 1"/>
          <p:cNvSpPr>
            <a:spLocks noGrp="1"/>
          </p:cNvSpPr>
          <p:nvPr>
            <p:ph type="title"/>
          </p:nvPr>
        </p:nvSpPr>
        <p:spPr>
          <a:xfrm>
            <a:off x="720000" y="684000"/>
            <a:ext cx="8460000" cy="1023480"/>
          </a:xfrm>
          <a:prstGeom prst="rect">
            <a:avLst/>
          </a:prstGeom>
          <a:noFill/>
          <a:ln w="0">
            <a:noFill/>
          </a:ln>
        </p:spPr>
        <p:txBody>
          <a:bodyPr lIns="0" rIns="0" tIns="0" bIns="0" anchor="ctr">
            <a:noAutofit/>
          </a:bodyPr>
          <a:p>
            <a:pPr indent="0" algn="ctr">
              <a:buNone/>
            </a:pPr>
            <a:endParaRPr b="1" lang="en-US" sz="5400" spc="-1" strike="noStrike">
              <a:solidFill>
                <a:srgbClr val="ffffff"/>
              </a:solidFill>
              <a:latin typeface="Arial"/>
            </a:endParaRPr>
          </a:p>
        </p:txBody>
      </p:sp>
      <p:sp>
        <p:nvSpPr>
          <p:cNvPr id="7" name="PlaceHolder 2"/>
          <p:cNvSpPr>
            <a:spLocks noGrp="1"/>
          </p:cNvSpPr>
          <p:nvPr>
            <p:ph type="subTitle"/>
          </p:nvPr>
        </p:nvSpPr>
        <p:spPr>
          <a:xfrm>
            <a:off x="720000" y="1949040"/>
            <a:ext cx="8855640" cy="4384800"/>
          </a:xfrm>
          <a:prstGeom prst="rect">
            <a:avLst/>
          </a:prstGeom>
          <a:noFill/>
          <a:ln w="0">
            <a:noFill/>
          </a:ln>
        </p:spPr>
        <p:txBody>
          <a:bodyPr lIns="0" rIns="0" tIns="0" bIns="0" anchor="ctr">
            <a:noAutofit/>
          </a:bodyPr>
          <a:p>
            <a:pPr indent="0" algn="ctr">
              <a:buNone/>
            </a:pPr>
            <a:endParaRPr b="1" lang="en-US" sz="2400" spc="-1" strike="noStrike">
              <a:solidFill>
                <a:srgbClr val="ffffff"/>
              </a:solidFill>
              <a:latin typeface="DejaVu Sans"/>
            </a:endParaRPr>
          </a:p>
        </p:txBody>
      </p:sp>
      <p:sp>
        <p:nvSpPr>
          <p:cNvPr id="4" name="PlaceHolder 3"/>
          <p:cNvSpPr>
            <a:spLocks noGrp="1"/>
          </p:cNvSpPr>
          <p:nvPr>
            <p:ph type="ftr" idx="2"/>
          </p:nvPr>
        </p:nvSpPr>
        <p:spPr/>
        <p:txBody>
          <a:bodyPr/>
          <a:p>
            <a:r>
              <a:t>Footer</a:t>
            </a:r>
          </a:p>
        </p:txBody>
      </p:sp>
      <p:sp>
        <p:nvSpPr>
          <p:cNvPr id="5" name="PlaceHolder 4"/>
          <p:cNvSpPr>
            <a:spLocks noGrp="1"/>
          </p:cNvSpPr>
          <p:nvPr>
            <p:ph type="sldNum" idx="3"/>
          </p:nvPr>
        </p:nvSpPr>
        <p:spPr/>
        <p:txBody>
          <a:bodyPr/>
          <a:p>
            <a:fld id="{515E1887-7430-456C-B434-0FE8D88282DC}" type="slidenum">
              <a:t>&lt;#&gt;</a:t>
            </a:fld>
          </a:p>
        </p:txBody>
      </p:sp>
      <p:sp>
        <p:nvSpPr>
          <p:cNvPr id="6" name="PlaceHolder 5"/>
          <p:cNvSpPr>
            <a:spLocks noGrp="1"/>
          </p:cNvSpPr>
          <p:nvPr>
            <p:ph type="dt" idx="1"/>
          </p:nvPr>
        </p:nvSpPr>
        <p:spPr/>
        <p:txBody>
          <a:bodyPr/>
          <a:p>
            <a:r>
              <a:rPr lang="en-ZW"/>
              <a:t/>
            </a: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8" name="PlaceHolder 1"/>
          <p:cNvSpPr>
            <a:spLocks noGrp="1"/>
          </p:cNvSpPr>
          <p:nvPr>
            <p:ph type="title"/>
          </p:nvPr>
        </p:nvSpPr>
        <p:spPr>
          <a:xfrm>
            <a:off x="720000" y="684000"/>
            <a:ext cx="8460000" cy="1023480"/>
          </a:xfrm>
          <a:prstGeom prst="rect">
            <a:avLst/>
          </a:prstGeom>
          <a:noFill/>
          <a:ln w="0">
            <a:noFill/>
          </a:ln>
        </p:spPr>
        <p:txBody>
          <a:bodyPr lIns="0" rIns="0" tIns="0" bIns="0" anchor="ctr">
            <a:noAutofit/>
          </a:bodyPr>
          <a:p>
            <a:pPr indent="0" algn="ctr">
              <a:buNone/>
            </a:pPr>
            <a:endParaRPr b="1" lang="en-US" sz="5400" spc="-1" strike="noStrike">
              <a:solidFill>
                <a:srgbClr val="ffffff"/>
              </a:solidFill>
              <a:latin typeface="Arial"/>
            </a:endParaRPr>
          </a:p>
        </p:txBody>
      </p:sp>
      <p:sp>
        <p:nvSpPr>
          <p:cNvPr id="59" name="PlaceHolder 2"/>
          <p:cNvSpPr>
            <a:spLocks noGrp="1"/>
          </p:cNvSpPr>
          <p:nvPr>
            <p:ph/>
          </p:nvPr>
        </p:nvSpPr>
        <p:spPr>
          <a:xfrm>
            <a:off x="720000" y="1949040"/>
            <a:ext cx="4321440" cy="4384800"/>
          </a:xfrm>
          <a:prstGeom prst="rect">
            <a:avLst/>
          </a:prstGeom>
          <a:noFill/>
          <a:ln w="0">
            <a:noFill/>
          </a:ln>
        </p:spPr>
        <p:txBody>
          <a:bodyPr lIns="0" rIns="0" tIns="0" bIns="0" anchor="t">
            <a:noAutofit/>
          </a:bodyPr>
          <a:p>
            <a:pPr indent="0">
              <a:spcAft>
                <a:spcPts val="1417"/>
              </a:spcAft>
              <a:buNone/>
            </a:pPr>
            <a:endParaRPr b="0" lang="en-US" sz="3200" spc="-1" strike="noStrike">
              <a:solidFill>
                <a:srgbClr val="000000"/>
              </a:solidFill>
              <a:latin typeface="Arial"/>
            </a:endParaRPr>
          </a:p>
        </p:txBody>
      </p:sp>
      <p:sp>
        <p:nvSpPr>
          <p:cNvPr id="60" name="PlaceHolder 3"/>
          <p:cNvSpPr>
            <a:spLocks noGrp="1"/>
          </p:cNvSpPr>
          <p:nvPr>
            <p:ph/>
          </p:nvPr>
        </p:nvSpPr>
        <p:spPr>
          <a:xfrm>
            <a:off x="5257800" y="1949040"/>
            <a:ext cx="4321440" cy="2091240"/>
          </a:xfrm>
          <a:prstGeom prst="rect">
            <a:avLst/>
          </a:prstGeom>
          <a:noFill/>
          <a:ln w="0">
            <a:noFill/>
          </a:ln>
        </p:spPr>
        <p:txBody>
          <a:bodyPr lIns="0" rIns="0" tIns="0" bIns="0" anchor="t">
            <a:noAutofit/>
          </a:bodyPr>
          <a:p>
            <a:pPr indent="0">
              <a:spcAft>
                <a:spcPts val="1417"/>
              </a:spcAft>
              <a:buNone/>
            </a:pPr>
            <a:endParaRPr b="0" lang="en-US" sz="3200" spc="-1" strike="noStrike">
              <a:solidFill>
                <a:srgbClr val="000000"/>
              </a:solidFill>
              <a:latin typeface="Arial"/>
            </a:endParaRPr>
          </a:p>
        </p:txBody>
      </p:sp>
      <p:sp>
        <p:nvSpPr>
          <p:cNvPr id="61" name="PlaceHolder 4"/>
          <p:cNvSpPr>
            <a:spLocks noGrp="1"/>
          </p:cNvSpPr>
          <p:nvPr>
            <p:ph/>
          </p:nvPr>
        </p:nvSpPr>
        <p:spPr>
          <a:xfrm>
            <a:off x="5257800" y="4239360"/>
            <a:ext cx="4321440" cy="2091240"/>
          </a:xfrm>
          <a:prstGeom prst="rect">
            <a:avLst/>
          </a:prstGeom>
          <a:noFill/>
          <a:ln w="0">
            <a:noFill/>
          </a:ln>
        </p:spPr>
        <p:txBody>
          <a:bodyPr lIns="0" rIns="0" tIns="0" bIns="0" anchor="t">
            <a:noAutofit/>
          </a:bodyPr>
          <a:p>
            <a:pPr indent="0">
              <a:spcAft>
                <a:spcPts val="1417"/>
              </a:spcAft>
              <a:buNone/>
            </a:pPr>
            <a:endParaRPr b="0" lang="en-US" sz="3200" spc="-1" strike="noStrike">
              <a:solidFill>
                <a:srgbClr val="000000"/>
              </a:solidFill>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2" name="PlaceHolder 1"/>
          <p:cNvSpPr>
            <a:spLocks noGrp="1"/>
          </p:cNvSpPr>
          <p:nvPr>
            <p:ph type="title"/>
          </p:nvPr>
        </p:nvSpPr>
        <p:spPr>
          <a:xfrm>
            <a:off x="720000" y="684000"/>
            <a:ext cx="8460000" cy="1023480"/>
          </a:xfrm>
          <a:prstGeom prst="rect">
            <a:avLst/>
          </a:prstGeom>
          <a:noFill/>
          <a:ln w="0">
            <a:noFill/>
          </a:ln>
        </p:spPr>
        <p:txBody>
          <a:bodyPr lIns="0" rIns="0" tIns="0" bIns="0" anchor="ctr">
            <a:noAutofit/>
          </a:bodyPr>
          <a:p>
            <a:pPr indent="0" algn="ctr">
              <a:buNone/>
            </a:pPr>
            <a:endParaRPr b="1" lang="en-US" sz="5400" spc="-1" strike="noStrike">
              <a:solidFill>
                <a:srgbClr val="ffffff"/>
              </a:solidFill>
              <a:latin typeface="Arial"/>
            </a:endParaRPr>
          </a:p>
        </p:txBody>
      </p:sp>
      <p:sp>
        <p:nvSpPr>
          <p:cNvPr id="63" name="PlaceHolder 2"/>
          <p:cNvSpPr>
            <a:spLocks noGrp="1"/>
          </p:cNvSpPr>
          <p:nvPr>
            <p:ph/>
          </p:nvPr>
        </p:nvSpPr>
        <p:spPr>
          <a:xfrm>
            <a:off x="720000" y="1949040"/>
            <a:ext cx="4321440" cy="2091240"/>
          </a:xfrm>
          <a:prstGeom prst="rect">
            <a:avLst/>
          </a:prstGeom>
          <a:noFill/>
          <a:ln w="0">
            <a:noFill/>
          </a:ln>
        </p:spPr>
        <p:txBody>
          <a:bodyPr lIns="0" rIns="0" tIns="0" bIns="0" anchor="t">
            <a:noAutofit/>
          </a:bodyPr>
          <a:p>
            <a:pPr indent="0">
              <a:spcAft>
                <a:spcPts val="1417"/>
              </a:spcAft>
              <a:buNone/>
            </a:pPr>
            <a:endParaRPr b="0" lang="en-US" sz="3200" spc="-1" strike="noStrike">
              <a:solidFill>
                <a:srgbClr val="000000"/>
              </a:solidFill>
              <a:latin typeface="Arial"/>
            </a:endParaRPr>
          </a:p>
        </p:txBody>
      </p:sp>
      <p:sp>
        <p:nvSpPr>
          <p:cNvPr id="64" name="PlaceHolder 3"/>
          <p:cNvSpPr>
            <a:spLocks noGrp="1"/>
          </p:cNvSpPr>
          <p:nvPr>
            <p:ph/>
          </p:nvPr>
        </p:nvSpPr>
        <p:spPr>
          <a:xfrm>
            <a:off x="5257800" y="1949040"/>
            <a:ext cx="4321440" cy="2091240"/>
          </a:xfrm>
          <a:prstGeom prst="rect">
            <a:avLst/>
          </a:prstGeom>
          <a:noFill/>
          <a:ln w="0">
            <a:noFill/>
          </a:ln>
        </p:spPr>
        <p:txBody>
          <a:bodyPr lIns="0" rIns="0" tIns="0" bIns="0" anchor="t">
            <a:noAutofit/>
          </a:bodyPr>
          <a:p>
            <a:pPr indent="0">
              <a:spcAft>
                <a:spcPts val="1417"/>
              </a:spcAft>
              <a:buNone/>
            </a:pPr>
            <a:endParaRPr b="0" lang="en-US" sz="3200" spc="-1" strike="noStrike">
              <a:solidFill>
                <a:srgbClr val="000000"/>
              </a:solidFill>
              <a:latin typeface="Arial"/>
            </a:endParaRPr>
          </a:p>
        </p:txBody>
      </p:sp>
      <p:sp>
        <p:nvSpPr>
          <p:cNvPr id="65" name="PlaceHolder 4"/>
          <p:cNvSpPr>
            <a:spLocks noGrp="1"/>
          </p:cNvSpPr>
          <p:nvPr>
            <p:ph/>
          </p:nvPr>
        </p:nvSpPr>
        <p:spPr>
          <a:xfrm>
            <a:off x="720000" y="4239360"/>
            <a:ext cx="8855640" cy="2091240"/>
          </a:xfrm>
          <a:prstGeom prst="rect">
            <a:avLst/>
          </a:prstGeom>
          <a:noFill/>
          <a:ln w="0">
            <a:noFill/>
          </a:ln>
        </p:spPr>
        <p:txBody>
          <a:bodyPr lIns="0" rIns="0" tIns="0" bIns="0" anchor="t">
            <a:noAutofit/>
          </a:bodyPr>
          <a:p>
            <a:pPr indent="0">
              <a:spcAft>
                <a:spcPts val="1417"/>
              </a:spcAft>
              <a:buNone/>
            </a:pPr>
            <a:endParaRPr b="0" lang="en-US" sz="3200" spc="-1" strike="noStrike">
              <a:solidFill>
                <a:srgbClr val="000000"/>
              </a:solidFill>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6" name="PlaceHolder 1"/>
          <p:cNvSpPr>
            <a:spLocks noGrp="1"/>
          </p:cNvSpPr>
          <p:nvPr>
            <p:ph type="title"/>
          </p:nvPr>
        </p:nvSpPr>
        <p:spPr>
          <a:xfrm>
            <a:off x="720000" y="684000"/>
            <a:ext cx="8460000" cy="1023480"/>
          </a:xfrm>
          <a:prstGeom prst="rect">
            <a:avLst/>
          </a:prstGeom>
          <a:noFill/>
          <a:ln w="0">
            <a:noFill/>
          </a:ln>
        </p:spPr>
        <p:txBody>
          <a:bodyPr lIns="0" rIns="0" tIns="0" bIns="0" anchor="ctr">
            <a:noAutofit/>
          </a:bodyPr>
          <a:p>
            <a:pPr indent="0" algn="ctr">
              <a:buNone/>
            </a:pPr>
            <a:endParaRPr b="1" lang="en-US" sz="5400" spc="-1" strike="noStrike">
              <a:solidFill>
                <a:srgbClr val="ffffff"/>
              </a:solidFill>
              <a:latin typeface="Arial"/>
            </a:endParaRPr>
          </a:p>
        </p:txBody>
      </p:sp>
      <p:sp>
        <p:nvSpPr>
          <p:cNvPr id="67" name="PlaceHolder 2"/>
          <p:cNvSpPr>
            <a:spLocks noGrp="1"/>
          </p:cNvSpPr>
          <p:nvPr>
            <p:ph/>
          </p:nvPr>
        </p:nvSpPr>
        <p:spPr>
          <a:xfrm>
            <a:off x="720000" y="1949040"/>
            <a:ext cx="8855640" cy="2091240"/>
          </a:xfrm>
          <a:prstGeom prst="rect">
            <a:avLst/>
          </a:prstGeom>
          <a:noFill/>
          <a:ln w="0">
            <a:noFill/>
          </a:ln>
        </p:spPr>
        <p:txBody>
          <a:bodyPr lIns="0" rIns="0" tIns="0" bIns="0" anchor="t">
            <a:noAutofit/>
          </a:bodyPr>
          <a:p>
            <a:pPr indent="0">
              <a:spcAft>
                <a:spcPts val="1417"/>
              </a:spcAft>
              <a:buNone/>
            </a:pPr>
            <a:endParaRPr b="0" lang="en-US" sz="3200" spc="-1" strike="noStrike">
              <a:solidFill>
                <a:srgbClr val="000000"/>
              </a:solidFill>
              <a:latin typeface="Arial"/>
            </a:endParaRPr>
          </a:p>
        </p:txBody>
      </p:sp>
      <p:sp>
        <p:nvSpPr>
          <p:cNvPr id="68" name="PlaceHolder 3"/>
          <p:cNvSpPr>
            <a:spLocks noGrp="1"/>
          </p:cNvSpPr>
          <p:nvPr>
            <p:ph/>
          </p:nvPr>
        </p:nvSpPr>
        <p:spPr>
          <a:xfrm>
            <a:off x="720000" y="4239360"/>
            <a:ext cx="8855640" cy="2091240"/>
          </a:xfrm>
          <a:prstGeom prst="rect">
            <a:avLst/>
          </a:prstGeom>
          <a:noFill/>
          <a:ln w="0">
            <a:noFill/>
          </a:ln>
        </p:spPr>
        <p:txBody>
          <a:bodyPr lIns="0" rIns="0" tIns="0" bIns="0" anchor="t">
            <a:noAutofit/>
          </a:bodyPr>
          <a:p>
            <a:pPr indent="0">
              <a:spcAft>
                <a:spcPts val="1417"/>
              </a:spcAft>
              <a:buNone/>
            </a:pPr>
            <a:endParaRPr b="0" lang="en-US" sz="3200" spc="-1" strike="noStrike">
              <a:solidFill>
                <a:srgbClr val="000000"/>
              </a:solidFill>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720000" y="684000"/>
            <a:ext cx="8460000" cy="1023480"/>
          </a:xfrm>
          <a:prstGeom prst="rect">
            <a:avLst/>
          </a:prstGeom>
          <a:noFill/>
          <a:ln w="0">
            <a:noFill/>
          </a:ln>
        </p:spPr>
        <p:txBody>
          <a:bodyPr lIns="0" rIns="0" tIns="0" bIns="0" anchor="ctr">
            <a:noAutofit/>
          </a:bodyPr>
          <a:p>
            <a:pPr indent="0" algn="ctr">
              <a:buNone/>
            </a:pPr>
            <a:endParaRPr b="1" lang="en-US" sz="5400" spc="-1" strike="noStrike">
              <a:solidFill>
                <a:srgbClr val="ffffff"/>
              </a:solidFill>
              <a:latin typeface="Arial"/>
            </a:endParaRPr>
          </a:p>
        </p:txBody>
      </p:sp>
      <p:sp>
        <p:nvSpPr>
          <p:cNvPr id="70" name="PlaceHolder 2"/>
          <p:cNvSpPr>
            <a:spLocks noGrp="1"/>
          </p:cNvSpPr>
          <p:nvPr>
            <p:ph/>
          </p:nvPr>
        </p:nvSpPr>
        <p:spPr>
          <a:xfrm>
            <a:off x="720000" y="1949040"/>
            <a:ext cx="4321440" cy="2091240"/>
          </a:xfrm>
          <a:prstGeom prst="rect">
            <a:avLst/>
          </a:prstGeom>
          <a:noFill/>
          <a:ln w="0">
            <a:noFill/>
          </a:ln>
        </p:spPr>
        <p:txBody>
          <a:bodyPr lIns="0" rIns="0" tIns="0" bIns="0" anchor="t">
            <a:noAutofit/>
          </a:bodyPr>
          <a:p>
            <a:pPr indent="0">
              <a:spcAft>
                <a:spcPts val="1417"/>
              </a:spcAft>
              <a:buNone/>
            </a:pPr>
            <a:endParaRPr b="0" lang="en-US" sz="3200" spc="-1" strike="noStrike">
              <a:solidFill>
                <a:srgbClr val="000000"/>
              </a:solidFill>
              <a:latin typeface="Arial"/>
            </a:endParaRPr>
          </a:p>
        </p:txBody>
      </p:sp>
      <p:sp>
        <p:nvSpPr>
          <p:cNvPr id="71" name="PlaceHolder 3"/>
          <p:cNvSpPr>
            <a:spLocks noGrp="1"/>
          </p:cNvSpPr>
          <p:nvPr>
            <p:ph/>
          </p:nvPr>
        </p:nvSpPr>
        <p:spPr>
          <a:xfrm>
            <a:off x="5257800" y="1949040"/>
            <a:ext cx="4321440" cy="2091240"/>
          </a:xfrm>
          <a:prstGeom prst="rect">
            <a:avLst/>
          </a:prstGeom>
          <a:noFill/>
          <a:ln w="0">
            <a:noFill/>
          </a:ln>
        </p:spPr>
        <p:txBody>
          <a:bodyPr lIns="0" rIns="0" tIns="0" bIns="0" anchor="t">
            <a:noAutofit/>
          </a:bodyPr>
          <a:p>
            <a:pPr indent="0">
              <a:spcAft>
                <a:spcPts val="1417"/>
              </a:spcAft>
              <a:buNone/>
            </a:pPr>
            <a:endParaRPr b="0" lang="en-US" sz="3200" spc="-1" strike="noStrike">
              <a:solidFill>
                <a:srgbClr val="000000"/>
              </a:solidFill>
              <a:latin typeface="Arial"/>
            </a:endParaRPr>
          </a:p>
        </p:txBody>
      </p:sp>
      <p:sp>
        <p:nvSpPr>
          <p:cNvPr id="72" name="PlaceHolder 4"/>
          <p:cNvSpPr>
            <a:spLocks noGrp="1"/>
          </p:cNvSpPr>
          <p:nvPr>
            <p:ph/>
          </p:nvPr>
        </p:nvSpPr>
        <p:spPr>
          <a:xfrm>
            <a:off x="720000" y="4239360"/>
            <a:ext cx="4321440" cy="2091240"/>
          </a:xfrm>
          <a:prstGeom prst="rect">
            <a:avLst/>
          </a:prstGeom>
          <a:noFill/>
          <a:ln w="0">
            <a:noFill/>
          </a:ln>
        </p:spPr>
        <p:txBody>
          <a:bodyPr lIns="0" rIns="0" tIns="0" bIns="0" anchor="t">
            <a:noAutofit/>
          </a:bodyPr>
          <a:p>
            <a:pPr indent="0">
              <a:spcAft>
                <a:spcPts val="1417"/>
              </a:spcAft>
              <a:buNone/>
            </a:pPr>
            <a:endParaRPr b="0" lang="en-US" sz="3200" spc="-1" strike="noStrike">
              <a:solidFill>
                <a:srgbClr val="000000"/>
              </a:solidFill>
              <a:latin typeface="Arial"/>
            </a:endParaRPr>
          </a:p>
        </p:txBody>
      </p:sp>
      <p:sp>
        <p:nvSpPr>
          <p:cNvPr id="73" name="PlaceHolder 5"/>
          <p:cNvSpPr>
            <a:spLocks noGrp="1"/>
          </p:cNvSpPr>
          <p:nvPr>
            <p:ph/>
          </p:nvPr>
        </p:nvSpPr>
        <p:spPr>
          <a:xfrm>
            <a:off x="5257800" y="4239360"/>
            <a:ext cx="4321440" cy="2091240"/>
          </a:xfrm>
          <a:prstGeom prst="rect">
            <a:avLst/>
          </a:prstGeom>
          <a:noFill/>
          <a:ln w="0">
            <a:noFill/>
          </a:ln>
        </p:spPr>
        <p:txBody>
          <a:bodyPr lIns="0" rIns="0" tIns="0" bIns="0" anchor="t">
            <a:noAutofit/>
          </a:bodyPr>
          <a:p>
            <a:pPr indent="0">
              <a:spcAft>
                <a:spcPts val="1417"/>
              </a:spcAft>
              <a:buNone/>
            </a:pPr>
            <a:endParaRPr b="0" lang="en-US" sz="3200" spc="-1" strike="noStrike">
              <a:solidFill>
                <a:srgbClr val="000000"/>
              </a:solidFill>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4" name="PlaceHolder 1"/>
          <p:cNvSpPr>
            <a:spLocks noGrp="1"/>
          </p:cNvSpPr>
          <p:nvPr>
            <p:ph type="title"/>
          </p:nvPr>
        </p:nvSpPr>
        <p:spPr>
          <a:xfrm>
            <a:off x="720000" y="684000"/>
            <a:ext cx="8460000" cy="1023480"/>
          </a:xfrm>
          <a:prstGeom prst="rect">
            <a:avLst/>
          </a:prstGeom>
          <a:noFill/>
          <a:ln w="0">
            <a:noFill/>
          </a:ln>
        </p:spPr>
        <p:txBody>
          <a:bodyPr lIns="0" rIns="0" tIns="0" bIns="0" anchor="ctr">
            <a:noAutofit/>
          </a:bodyPr>
          <a:p>
            <a:pPr indent="0" algn="ctr">
              <a:buNone/>
            </a:pPr>
            <a:endParaRPr b="1" lang="en-US" sz="5400" spc="-1" strike="noStrike">
              <a:solidFill>
                <a:srgbClr val="ffffff"/>
              </a:solidFill>
              <a:latin typeface="Arial"/>
            </a:endParaRPr>
          </a:p>
        </p:txBody>
      </p:sp>
      <p:sp>
        <p:nvSpPr>
          <p:cNvPr id="75" name="PlaceHolder 2"/>
          <p:cNvSpPr>
            <a:spLocks noGrp="1"/>
          </p:cNvSpPr>
          <p:nvPr>
            <p:ph/>
          </p:nvPr>
        </p:nvSpPr>
        <p:spPr>
          <a:xfrm>
            <a:off x="720000" y="1949040"/>
            <a:ext cx="2851200" cy="2091240"/>
          </a:xfrm>
          <a:prstGeom prst="rect">
            <a:avLst/>
          </a:prstGeom>
          <a:noFill/>
          <a:ln w="0">
            <a:noFill/>
          </a:ln>
        </p:spPr>
        <p:txBody>
          <a:bodyPr lIns="0" rIns="0" tIns="0" bIns="0" anchor="t">
            <a:noAutofit/>
          </a:bodyPr>
          <a:p>
            <a:pPr indent="0">
              <a:spcAft>
                <a:spcPts val="1417"/>
              </a:spcAft>
              <a:buNone/>
            </a:pPr>
            <a:endParaRPr b="0" lang="en-US" sz="3200" spc="-1" strike="noStrike">
              <a:solidFill>
                <a:srgbClr val="000000"/>
              </a:solidFill>
              <a:latin typeface="Arial"/>
            </a:endParaRPr>
          </a:p>
        </p:txBody>
      </p:sp>
      <p:sp>
        <p:nvSpPr>
          <p:cNvPr id="76" name="PlaceHolder 3"/>
          <p:cNvSpPr>
            <a:spLocks noGrp="1"/>
          </p:cNvSpPr>
          <p:nvPr>
            <p:ph/>
          </p:nvPr>
        </p:nvSpPr>
        <p:spPr>
          <a:xfrm>
            <a:off x="3714120" y="1949040"/>
            <a:ext cx="2851200" cy="2091240"/>
          </a:xfrm>
          <a:prstGeom prst="rect">
            <a:avLst/>
          </a:prstGeom>
          <a:noFill/>
          <a:ln w="0">
            <a:noFill/>
          </a:ln>
        </p:spPr>
        <p:txBody>
          <a:bodyPr lIns="0" rIns="0" tIns="0" bIns="0" anchor="t">
            <a:noAutofit/>
          </a:bodyPr>
          <a:p>
            <a:pPr indent="0">
              <a:spcAft>
                <a:spcPts val="1417"/>
              </a:spcAft>
              <a:buNone/>
            </a:pPr>
            <a:endParaRPr b="0" lang="en-US" sz="3200" spc="-1" strike="noStrike">
              <a:solidFill>
                <a:srgbClr val="000000"/>
              </a:solidFill>
              <a:latin typeface="Arial"/>
            </a:endParaRPr>
          </a:p>
        </p:txBody>
      </p:sp>
      <p:sp>
        <p:nvSpPr>
          <p:cNvPr id="77" name="PlaceHolder 4"/>
          <p:cNvSpPr>
            <a:spLocks noGrp="1"/>
          </p:cNvSpPr>
          <p:nvPr>
            <p:ph/>
          </p:nvPr>
        </p:nvSpPr>
        <p:spPr>
          <a:xfrm>
            <a:off x="6708240" y="1949040"/>
            <a:ext cx="2851200" cy="2091240"/>
          </a:xfrm>
          <a:prstGeom prst="rect">
            <a:avLst/>
          </a:prstGeom>
          <a:noFill/>
          <a:ln w="0">
            <a:noFill/>
          </a:ln>
        </p:spPr>
        <p:txBody>
          <a:bodyPr lIns="0" rIns="0" tIns="0" bIns="0" anchor="t">
            <a:noAutofit/>
          </a:bodyPr>
          <a:p>
            <a:pPr indent="0">
              <a:spcAft>
                <a:spcPts val="1417"/>
              </a:spcAft>
              <a:buNone/>
            </a:pPr>
            <a:endParaRPr b="0" lang="en-US" sz="3200" spc="-1" strike="noStrike">
              <a:solidFill>
                <a:srgbClr val="000000"/>
              </a:solidFill>
              <a:latin typeface="Arial"/>
            </a:endParaRPr>
          </a:p>
        </p:txBody>
      </p:sp>
      <p:sp>
        <p:nvSpPr>
          <p:cNvPr id="78" name="PlaceHolder 5"/>
          <p:cNvSpPr>
            <a:spLocks noGrp="1"/>
          </p:cNvSpPr>
          <p:nvPr>
            <p:ph/>
          </p:nvPr>
        </p:nvSpPr>
        <p:spPr>
          <a:xfrm>
            <a:off x="720000" y="4239360"/>
            <a:ext cx="2851200" cy="2091240"/>
          </a:xfrm>
          <a:prstGeom prst="rect">
            <a:avLst/>
          </a:prstGeom>
          <a:noFill/>
          <a:ln w="0">
            <a:noFill/>
          </a:ln>
        </p:spPr>
        <p:txBody>
          <a:bodyPr lIns="0" rIns="0" tIns="0" bIns="0" anchor="t">
            <a:noAutofit/>
          </a:bodyPr>
          <a:p>
            <a:pPr indent="0">
              <a:spcAft>
                <a:spcPts val="1417"/>
              </a:spcAft>
              <a:buNone/>
            </a:pPr>
            <a:endParaRPr b="0" lang="en-US" sz="3200" spc="-1" strike="noStrike">
              <a:solidFill>
                <a:srgbClr val="000000"/>
              </a:solidFill>
              <a:latin typeface="Arial"/>
            </a:endParaRPr>
          </a:p>
        </p:txBody>
      </p:sp>
      <p:sp>
        <p:nvSpPr>
          <p:cNvPr id="79" name="PlaceHolder 6"/>
          <p:cNvSpPr>
            <a:spLocks noGrp="1"/>
          </p:cNvSpPr>
          <p:nvPr>
            <p:ph/>
          </p:nvPr>
        </p:nvSpPr>
        <p:spPr>
          <a:xfrm>
            <a:off x="3714120" y="4239360"/>
            <a:ext cx="2851200" cy="2091240"/>
          </a:xfrm>
          <a:prstGeom prst="rect">
            <a:avLst/>
          </a:prstGeom>
          <a:noFill/>
          <a:ln w="0">
            <a:noFill/>
          </a:ln>
        </p:spPr>
        <p:txBody>
          <a:bodyPr lIns="0" rIns="0" tIns="0" bIns="0" anchor="t">
            <a:noAutofit/>
          </a:bodyPr>
          <a:p>
            <a:pPr indent="0">
              <a:spcAft>
                <a:spcPts val="1417"/>
              </a:spcAft>
              <a:buNone/>
            </a:pPr>
            <a:endParaRPr b="0" lang="en-US" sz="3200" spc="-1" strike="noStrike">
              <a:solidFill>
                <a:srgbClr val="000000"/>
              </a:solidFill>
              <a:latin typeface="Arial"/>
            </a:endParaRPr>
          </a:p>
        </p:txBody>
      </p:sp>
      <p:sp>
        <p:nvSpPr>
          <p:cNvPr id="80" name="PlaceHolder 7"/>
          <p:cNvSpPr>
            <a:spLocks noGrp="1"/>
          </p:cNvSpPr>
          <p:nvPr>
            <p:ph/>
          </p:nvPr>
        </p:nvSpPr>
        <p:spPr>
          <a:xfrm>
            <a:off x="6708240" y="4239360"/>
            <a:ext cx="2851200" cy="2091240"/>
          </a:xfrm>
          <a:prstGeom prst="rect">
            <a:avLst/>
          </a:prstGeom>
          <a:noFill/>
          <a:ln w="0">
            <a:noFill/>
          </a:ln>
        </p:spPr>
        <p:txBody>
          <a:bodyPr lIns="0" rIns="0" tIns="0" bIns="0" anchor="t">
            <a:noAutofit/>
          </a:bodyPr>
          <a:p>
            <a:pPr indent="0">
              <a:spcAft>
                <a:spcPts val="1417"/>
              </a:spcAft>
              <a:buNone/>
            </a:pPr>
            <a:endParaRPr b="0" lang="en-US" sz="3200" spc="-1" strike="noStrike">
              <a:solidFill>
                <a:srgbClr val="000000"/>
              </a:solidFill>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5"/>
          </p:nvPr>
        </p:nvSpPr>
        <p:spPr/>
        <p:txBody>
          <a:bodyPr/>
          <a:p>
            <a:r>
              <a:t>Footer</a:t>
            </a:r>
          </a:p>
        </p:txBody>
      </p:sp>
      <p:sp>
        <p:nvSpPr>
          <p:cNvPr id="3" name="PlaceHolder 2"/>
          <p:cNvSpPr>
            <a:spLocks noGrp="1"/>
          </p:cNvSpPr>
          <p:nvPr>
            <p:ph type="sldNum" idx="6"/>
          </p:nvPr>
        </p:nvSpPr>
        <p:spPr/>
        <p:txBody>
          <a:bodyPr/>
          <a:p>
            <a:fld id="{58DE79CE-3D10-4AB2-B6EC-DA1EA651E33B}" type="slidenum">
              <a:t>&lt;#&gt;</a:t>
            </a:fld>
          </a:p>
        </p:txBody>
      </p:sp>
      <p:sp>
        <p:nvSpPr>
          <p:cNvPr id="4" name="PlaceHolder 3"/>
          <p:cNvSpPr>
            <a:spLocks noGrp="1"/>
          </p:cNvSpPr>
          <p:nvPr>
            <p:ph type="dt" idx="4"/>
          </p:nvPr>
        </p:nvSpPr>
        <p:spPr/>
        <p:txBody>
          <a:bodyPr/>
          <a:p>
            <a:r>
              <a:rPr lang="en-ZW"/>
              <a:t/>
            </a:r>
          </a:p>
        </p:txBody>
      </p:sp>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6" name="PlaceHolder 1"/>
          <p:cNvSpPr>
            <a:spLocks noGrp="1"/>
          </p:cNvSpPr>
          <p:nvPr>
            <p:ph type="title"/>
          </p:nvPr>
        </p:nvSpPr>
        <p:spPr>
          <a:xfrm>
            <a:off x="720000" y="684000"/>
            <a:ext cx="8460000" cy="1023480"/>
          </a:xfrm>
          <a:prstGeom prst="rect">
            <a:avLst/>
          </a:prstGeom>
          <a:noFill/>
          <a:ln w="0">
            <a:noFill/>
          </a:ln>
        </p:spPr>
        <p:txBody>
          <a:bodyPr lIns="0" rIns="0" tIns="0" bIns="0" anchor="ctr">
            <a:noAutofit/>
          </a:bodyPr>
          <a:p>
            <a:pPr indent="0" algn="ctr">
              <a:buNone/>
            </a:pPr>
            <a:endParaRPr b="1" lang="en-US" sz="5400" spc="-1" strike="noStrike">
              <a:solidFill>
                <a:srgbClr val="ffffff"/>
              </a:solidFill>
              <a:latin typeface="Arial"/>
            </a:endParaRPr>
          </a:p>
        </p:txBody>
      </p:sp>
      <p:sp>
        <p:nvSpPr>
          <p:cNvPr id="87" name="PlaceHolder 2"/>
          <p:cNvSpPr>
            <a:spLocks noGrp="1"/>
          </p:cNvSpPr>
          <p:nvPr>
            <p:ph type="subTitle"/>
          </p:nvPr>
        </p:nvSpPr>
        <p:spPr>
          <a:xfrm>
            <a:off x="720000" y="1949040"/>
            <a:ext cx="8855640" cy="4384800"/>
          </a:xfrm>
          <a:prstGeom prst="rect">
            <a:avLst/>
          </a:prstGeom>
          <a:noFill/>
          <a:ln w="0">
            <a:noFill/>
          </a:ln>
        </p:spPr>
        <p:txBody>
          <a:bodyPr lIns="0" rIns="0" tIns="0" bIns="0" anchor="ctr">
            <a:noAutofit/>
          </a:bodyPr>
          <a:p>
            <a:pPr indent="0" algn="ctr">
              <a:buNone/>
            </a:pPr>
            <a:endParaRPr b="1" lang="en-US" sz="2400" spc="-1" strike="noStrike">
              <a:solidFill>
                <a:srgbClr val="ffffff"/>
              </a:solidFill>
              <a:latin typeface="DejaVu Sans"/>
            </a:endParaRPr>
          </a:p>
        </p:txBody>
      </p:sp>
      <p:sp>
        <p:nvSpPr>
          <p:cNvPr id="4" name="PlaceHolder 3"/>
          <p:cNvSpPr>
            <a:spLocks noGrp="1"/>
          </p:cNvSpPr>
          <p:nvPr>
            <p:ph type="ftr" idx="5"/>
          </p:nvPr>
        </p:nvSpPr>
        <p:spPr/>
        <p:txBody>
          <a:bodyPr/>
          <a:p>
            <a:r>
              <a:t>Footer</a:t>
            </a:r>
          </a:p>
        </p:txBody>
      </p:sp>
      <p:sp>
        <p:nvSpPr>
          <p:cNvPr id="5" name="PlaceHolder 4"/>
          <p:cNvSpPr>
            <a:spLocks noGrp="1"/>
          </p:cNvSpPr>
          <p:nvPr>
            <p:ph type="sldNum" idx="6"/>
          </p:nvPr>
        </p:nvSpPr>
        <p:spPr/>
        <p:txBody>
          <a:bodyPr/>
          <a:p>
            <a:fld id="{C29008CD-F2ED-4967-97E8-4F9C3036E84B}" type="slidenum">
              <a:t>&lt;#&gt;</a:t>
            </a:fld>
          </a:p>
        </p:txBody>
      </p:sp>
      <p:sp>
        <p:nvSpPr>
          <p:cNvPr id="6" name="PlaceHolder 5"/>
          <p:cNvSpPr>
            <a:spLocks noGrp="1"/>
          </p:cNvSpPr>
          <p:nvPr>
            <p:ph type="dt" idx="4"/>
          </p:nvPr>
        </p:nvSpPr>
        <p:spPr/>
        <p:txBody>
          <a:bodyPr/>
          <a:p>
            <a:r>
              <a:rPr lang="en-ZW"/>
              <a:t/>
            </a: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8" name="PlaceHolder 1"/>
          <p:cNvSpPr>
            <a:spLocks noGrp="1"/>
          </p:cNvSpPr>
          <p:nvPr>
            <p:ph type="title"/>
          </p:nvPr>
        </p:nvSpPr>
        <p:spPr>
          <a:xfrm>
            <a:off x="720000" y="684000"/>
            <a:ext cx="8460000" cy="1023480"/>
          </a:xfrm>
          <a:prstGeom prst="rect">
            <a:avLst/>
          </a:prstGeom>
          <a:noFill/>
          <a:ln w="0">
            <a:noFill/>
          </a:ln>
        </p:spPr>
        <p:txBody>
          <a:bodyPr lIns="0" rIns="0" tIns="0" bIns="0" anchor="ctr">
            <a:noAutofit/>
          </a:bodyPr>
          <a:p>
            <a:pPr indent="0" algn="ctr">
              <a:buNone/>
            </a:pPr>
            <a:endParaRPr b="1" lang="en-US" sz="5400" spc="-1" strike="noStrike">
              <a:solidFill>
                <a:srgbClr val="ffffff"/>
              </a:solidFill>
              <a:latin typeface="Arial"/>
            </a:endParaRPr>
          </a:p>
        </p:txBody>
      </p:sp>
      <p:sp>
        <p:nvSpPr>
          <p:cNvPr id="89" name="PlaceHolder 2"/>
          <p:cNvSpPr>
            <a:spLocks noGrp="1"/>
          </p:cNvSpPr>
          <p:nvPr>
            <p:ph/>
          </p:nvPr>
        </p:nvSpPr>
        <p:spPr>
          <a:xfrm>
            <a:off x="720000" y="1949040"/>
            <a:ext cx="8855640" cy="4384800"/>
          </a:xfrm>
          <a:prstGeom prst="rect">
            <a:avLst/>
          </a:prstGeom>
          <a:noFill/>
          <a:ln w="0">
            <a:noFill/>
          </a:ln>
        </p:spPr>
        <p:txBody>
          <a:bodyPr lIns="0" rIns="0" tIns="0" bIns="0" anchor="t">
            <a:noAutofit/>
          </a:bodyPr>
          <a:p>
            <a:pPr indent="0">
              <a:spcAft>
                <a:spcPts val="1417"/>
              </a:spcAft>
              <a:buNone/>
            </a:pPr>
            <a:endParaRPr b="0" lang="en-US" sz="3200" spc="-1" strike="noStrike">
              <a:solidFill>
                <a:srgbClr val="000000"/>
              </a:solidFill>
              <a:latin typeface="Arial"/>
            </a:endParaRPr>
          </a:p>
        </p:txBody>
      </p:sp>
      <p:sp>
        <p:nvSpPr>
          <p:cNvPr id="4" name="PlaceHolder 3"/>
          <p:cNvSpPr>
            <a:spLocks noGrp="1"/>
          </p:cNvSpPr>
          <p:nvPr>
            <p:ph type="ftr" idx="5"/>
          </p:nvPr>
        </p:nvSpPr>
        <p:spPr/>
        <p:txBody>
          <a:bodyPr/>
          <a:p>
            <a:r>
              <a:t>Footer</a:t>
            </a:r>
          </a:p>
        </p:txBody>
      </p:sp>
      <p:sp>
        <p:nvSpPr>
          <p:cNvPr id="5" name="PlaceHolder 4"/>
          <p:cNvSpPr>
            <a:spLocks noGrp="1"/>
          </p:cNvSpPr>
          <p:nvPr>
            <p:ph type="sldNum" idx="6"/>
          </p:nvPr>
        </p:nvSpPr>
        <p:spPr/>
        <p:txBody>
          <a:bodyPr/>
          <a:p>
            <a:fld id="{830D09F1-2E9F-4C96-9A3D-D1952EACE7F6}" type="slidenum">
              <a:t>&lt;#&gt;</a:t>
            </a:fld>
          </a:p>
        </p:txBody>
      </p:sp>
      <p:sp>
        <p:nvSpPr>
          <p:cNvPr id="6" name="PlaceHolder 5"/>
          <p:cNvSpPr>
            <a:spLocks noGrp="1"/>
          </p:cNvSpPr>
          <p:nvPr>
            <p:ph type="dt" idx="4"/>
          </p:nvPr>
        </p:nvSpPr>
        <p:spPr/>
        <p:txBody>
          <a:bodyPr/>
          <a:p>
            <a:r>
              <a:rPr lang="en-ZW"/>
              <a:t/>
            </a: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0" name="PlaceHolder 1"/>
          <p:cNvSpPr>
            <a:spLocks noGrp="1"/>
          </p:cNvSpPr>
          <p:nvPr>
            <p:ph type="title"/>
          </p:nvPr>
        </p:nvSpPr>
        <p:spPr>
          <a:xfrm>
            <a:off x="720000" y="684000"/>
            <a:ext cx="8460000" cy="1023480"/>
          </a:xfrm>
          <a:prstGeom prst="rect">
            <a:avLst/>
          </a:prstGeom>
          <a:noFill/>
          <a:ln w="0">
            <a:noFill/>
          </a:ln>
        </p:spPr>
        <p:txBody>
          <a:bodyPr lIns="0" rIns="0" tIns="0" bIns="0" anchor="ctr">
            <a:noAutofit/>
          </a:bodyPr>
          <a:p>
            <a:pPr indent="0" algn="ctr">
              <a:buNone/>
            </a:pPr>
            <a:endParaRPr b="1" lang="en-US" sz="5400" spc="-1" strike="noStrike">
              <a:solidFill>
                <a:srgbClr val="ffffff"/>
              </a:solidFill>
              <a:latin typeface="Arial"/>
            </a:endParaRPr>
          </a:p>
        </p:txBody>
      </p:sp>
      <p:sp>
        <p:nvSpPr>
          <p:cNvPr id="91" name="PlaceHolder 2"/>
          <p:cNvSpPr>
            <a:spLocks noGrp="1"/>
          </p:cNvSpPr>
          <p:nvPr>
            <p:ph/>
          </p:nvPr>
        </p:nvSpPr>
        <p:spPr>
          <a:xfrm>
            <a:off x="720000" y="1949040"/>
            <a:ext cx="4321440" cy="4384800"/>
          </a:xfrm>
          <a:prstGeom prst="rect">
            <a:avLst/>
          </a:prstGeom>
          <a:noFill/>
          <a:ln w="0">
            <a:noFill/>
          </a:ln>
        </p:spPr>
        <p:txBody>
          <a:bodyPr lIns="0" rIns="0" tIns="0" bIns="0" anchor="t">
            <a:noAutofit/>
          </a:bodyPr>
          <a:p>
            <a:pPr indent="0">
              <a:spcAft>
                <a:spcPts val="1417"/>
              </a:spcAft>
              <a:buNone/>
            </a:pPr>
            <a:endParaRPr b="0" lang="en-US" sz="3200" spc="-1" strike="noStrike">
              <a:solidFill>
                <a:srgbClr val="000000"/>
              </a:solidFill>
              <a:latin typeface="Arial"/>
            </a:endParaRPr>
          </a:p>
        </p:txBody>
      </p:sp>
      <p:sp>
        <p:nvSpPr>
          <p:cNvPr id="92" name="PlaceHolder 3"/>
          <p:cNvSpPr>
            <a:spLocks noGrp="1"/>
          </p:cNvSpPr>
          <p:nvPr>
            <p:ph/>
          </p:nvPr>
        </p:nvSpPr>
        <p:spPr>
          <a:xfrm>
            <a:off x="5257800" y="1949040"/>
            <a:ext cx="4321440" cy="4384800"/>
          </a:xfrm>
          <a:prstGeom prst="rect">
            <a:avLst/>
          </a:prstGeom>
          <a:noFill/>
          <a:ln w="0">
            <a:noFill/>
          </a:ln>
        </p:spPr>
        <p:txBody>
          <a:bodyPr lIns="0" rIns="0" tIns="0" bIns="0" anchor="t">
            <a:noAutofit/>
          </a:bodyPr>
          <a:p>
            <a:pPr indent="0">
              <a:spcAft>
                <a:spcPts val="1417"/>
              </a:spcAft>
              <a:buNone/>
            </a:pPr>
            <a:endParaRPr b="0" lang="en-US" sz="3200" spc="-1" strike="noStrike">
              <a:solidFill>
                <a:srgbClr val="000000"/>
              </a:solidFill>
              <a:latin typeface="Arial"/>
            </a:endParaRPr>
          </a:p>
        </p:txBody>
      </p:sp>
      <p:sp>
        <p:nvSpPr>
          <p:cNvPr id="5" name="PlaceHolder 4"/>
          <p:cNvSpPr>
            <a:spLocks noGrp="1"/>
          </p:cNvSpPr>
          <p:nvPr>
            <p:ph type="ftr" idx="5"/>
          </p:nvPr>
        </p:nvSpPr>
        <p:spPr/>
        <p:txBody>
          <a:bodyPr/>
          <a:p>
            <a:r>
              <a:t>Footer</a:t>
            </a:r>
          </a:p>
        </p:txBody>
      </p:sp>
      <p:sp>
        <p:nvSpPr>
          <p:cNvPr id="6" name="PlaceHolder 5"/>
          <p:cNvSpPr>
            <a:spLocks noGrp="1"/>
          </p:cNvSpPr>
          <p:nvPr>
            <p:ph type="sldNum" idx="6"/>
          </p:nvPr>
        </p:nvSpPr>
        <p:spPr/>
        <p:txBody>
          <a:bodyPr/>
          <a:p>
            <a:fld id="{FCF75972-7897-41E6-B5DE-E98BC38152C6}" type="slidenum">
              <a:t>&lt;#&gt;</a:t>
            </a:fld>
          </a:p>
        </p:txBody>
      </p:sp>
      <p:sp>
        <p:nvSpPr>
          <p:cNvPr id="7" name="PlaceHolder 6"/>
          <p:cNvSpPr>
            <a:spLocks noGrp="1"/>
          </p:cNvSpPr>
          <p:nvPr>
            <p:ph type="dt" idx="4"/>
          </p:nvPr>
        </p:nvSpPr>
        <p:spPr/>
        <p:txBody>
          <a:bodyPr/>
          <a:p>
            <a:r>
              <a:rPr lang="en-ZW"/>
              <a:t/>
            </a: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3" name="PlaceHolder 1"/>
          <p:cNvSpPr>
            <a:spLocks noGrp="1"/>
          </p:cNvSpPr>
          <p:nvPr>
            <p:ph type="title"/>
          </p:nvPr>
        </p:nvSpPr>
        <p:spPr>
          <a:xfrm>
            <a:off x="720000" y="684000"/>
            <a:ext cx="8460000" cy="1023480"/>
          </a:xfrm>
          <a:prstGeom prst="rect">
            <a:avLst/>
          </a:prstGeom>
          <a:noFill/>
          <a:ln w="0">
            <a:noFill/>
          </a:ln>
        </p:spPr>
        <p:txBody>
          <a:bodyPr lIns="0" rIns="0" tIns="0" bIns="0" anchor="ctr">
            <a:noAutofit/>
          </a:bodyPr>
          <a:p>
            <a:pPr indent="0" algn="ctr">
              <a:buNone/>
            </a:pPr>
            <a:endParaRPr b="1" lang="en-US" sz="5400" spc="-1" strike="noStrike">
              <a:solidFill>
                <a:srgbClr val="ffffff"/>
              </a:solidFill>
              <a:latin typeface="Arial"/>
            </a:endParaRPr>
          </a:p>
        </p:txBody>
      </p:sp>
      <p:sp>
        <p:nvSpPr>
          <p:cNvPr id="3" name="PlaceHolder 2"/>
          <p:cNvSpPr>
            <a:spLocks noGrp="1"/>
          </p:cNvSpPr>
          <p:nvPr>
            <p:ph type="ftr" idx="5"/>
          </p:nvPr>
        </p:nvSpPr>
        <p:spPr/>
        <p:txBody>
          <a:bodyPr/>
          <a:p>
            <a:r>
              <a:t>Footer</a:t>
            </a:r>
          </a:p>
        </p:txBody>
      </p:sp>
      <p:sp>
        <p:nvSpPr>
          <p:cNvPr id="4" name="PlaceHolder 3"/>
          <p:cNvSpPr>
            <a:spLocks noGrp="1"/>
          </p:cNvSpPr>
          <p:nvPr>
            <p:ph type="sldNum" idx="6"/>
          </p:nvPr>
        </p:nvSpPr>
        <p:spPr/>
        <p:txBody>
          <a:bodyPr/>
          <a:p>
            <a:fld id="{8C08F0F6-60CF-4E5A-B138-735D0675B337}" type="slidenum">
              <a:t>&lt;#&gt;</a:t>
            </a:fld>
          </a:p>
        </p:txBody>
      </p:sp>
      <p:sp>
        <p:nvSpPr>
          <p:cNvPr id="5" name="PlaceHolder 4"/>
          <p:cNvSpPr>
            <a:spLocks noGrp="1"/>
          </p:cNvSpPr>
          <p:nvPr>
            <p:ph type="dt" idx="4"/>
          </p:nvPr>
        </p:nvSpPr>
        <p:spPr/>
        <p:txBody>
          <a:bodyPr/>
          <a:p>
            <a:r>
              <a:rPr lang="en-ZW"/>
              <a:t/>
            </a: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 name="PlaceHolder 1"/>
          <p:cNvSpPr>
            <a:spLocks noGrp="1"/>
          </p:cNvSpPr>
          <p:nvPr>
            <p:ph type="title"/>
          </p:nvPr>
        </p:nvSpPr>
        <p:spPr>
          <a:xfrm>
            <a:off x="720000" y="684000"/>
            <a:ext cx="8460000" cy="1023480"/>
          </a:xfrm>
          <a:prstGeom prst="rect">
            <a:avLst/>
          </a:prstGeom>
          <a:noFill/>
          <a:ln w="0">
            <a:noFill/>
          </a:ln>
        </p:spPr>
        <p:txBody>
          <a:bodyPr lIns="0" rIns="0" tIns="0" bIns="0" anchor="ctr">
            <a:noAutofit/>
          </a:bodyPr>
          <a:p>
            <a:pPr indent="0" algn="ctr">
              <a:buNone/>
            </a:pPr>
            <a:endParaRPr b="1" lang="en-US" sz="5400" spc="-1" strike="noStrike">
              <a:solidFill>
                <a:srgbClr val="ffffff"/>
              </a:solidFill>
              <a:latin typeface="Arial"/>
            </a:endParaRPr>
          </a:p>
        </p:txBody>
      </p:sp>
      <p:sp>
        <p:nvSpPr>
          <p:cNvPr id="9" name="PlaceHolder 2"/>
          <p:cNvSpPr>
            <a:spLocks noGrp="1"/>
          </p:cNvSpPr>
          <p:nvPr>
            <p:ph/>
          </p:nvPr>
        </p:nvSpPr>
        <p:spPr>
          <a:xfrm>
            <a:off x="720000" y="1949040"/>
            <a:ext cx="8855640" cy="4384800"/>
          </a:xfrm>
          <a:prstGeom prst="rect">
            <a:avLst/>
          </a:prstGeom>
          <a:noFill/>
          <a:ln w="0">
            <a:noFill/>
          </a:ln>
        </p:spPr>
        <p:txBody>
          <a:bodyPr lIns="0" rIns="0" tIns="0" bIns="0" anchor="t">
            <a:noAutofit/>
          </a:bodyPr>
          <a:p>
            <a:pPr indent="0">
              <a:spcAft>
                <a:spcPts val="1417"/>
              </a:spcAft>
              <a:buNone/>
            </a:pPr>
            <a:endParaRPr b="0" lang="en-US" sz="3200" spc="-1" strike="noStrike">
              <a:solidFill>
                <a:srgbClr val="000000"/>
              </a:solidFill>
              <a:latin typeface="Arial"/>
            </a:endParaRPr>
          </a:p>
        </p:txBody>
      </p:sp>
      <p:sp>
        <p:nvSpPr>
          <p:cNvPr id="4" name="PlaceHolder 3"/>
          <p:cNvSpPr>
            <a:spLocks noGrp="1"/>
          </p:cNvSpPr>
          <p:nvPr>
            <p:ph type="ftr" idx="2"/>
          </p:nvPr>
        </p:nvSpPr>
        <p:spPr/>
        <p:txBody>
          <a:bodyPr/>
          <a:p>
            <a:r>
              <a:t>Footer</a:t>
            </a:r>
          </a:p>
        </p:txBody>
      </p:sp>
      <p:sp>
        <p:nvSpPr>
          <p:cNvPr id="5" name="PlaceHolder 4"/>
          <p:cNvSpPr>
            <a:spLocks noGrp="1"/>
          </p:cNvSpPr>
          <p:nvPr>
            <p:ph type="sldNum" idx="3"/>
          </p:nvPr>
        </p:nvSpPr>
        <p:spPr/>
        <p:txBody>
          <a:bodyPr/>
          <a:p>
            <a:fld id="{7CC572AD-B7B6-4FBD-9AC9-02E8C77167B2}" type="slidenum">
              <a:t>&lt;#&gt;</a:t>
            </a:fld>
          </a:p>
        </p:txBody>
      </p:sp>
      <p:sp>
        <p:nvSpPr>
          <p:cNvPr id="6" name="PlaceHolder 5"/>
          <p:cNvSpPr>
            <a:spLocks noGrp="1"/>
          </p:cNvSpPr>
          <p:nvPr>
            <p:ph type="dt" idx="1"/>
          </p:nvPr>
        </p:nvSpPr>
        <p:spPr/>
        <p:txBody>
          <a:bodyPr/>
          <a:p>
            <a:r>
              <a:rPr lang="en-ZW"/>
              <a:t/>
            </a: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94" name="PlaceHolder 1"/>
          <p:cNvSpPr>
            <a:spLocks noGrp="1"/>
          </p:cNvSpPr>
          <p:nvPr>
            <p:ph type="subTitle"/>
          </p:nvPr>
        </p:nvSpPr>
        <p:spPr>
          <a:xfrm>
            <a:off x="720000" y="684000"/>
            <a:ext cx="8460000" cy="4745520"/>
          </a:xfrm>
          <a:prstGeom prst="rect">
            <a:avLst/>
          </a:prstGeom>
          <a:noFill/>
          <a:ln w="0">
            <a:noFill/>
          </a:ln>
        </p:spPr>
        <p:txBody>
          <a:bodyPr lIns="0" rIns="0" tIns="0" bIns="0" anchor="ctr">
            <a:noAutofit/>
          </a:bodyPr>
          <a:p>
            <a:pPr algn="ctr"/>
            <a:endParaRPr b="1" lang="en-US" sz="2400" spc="-1" strike="noStrike">
              <a:solidFill>
                <a:srgbClr val="ffffff"/>
              </a:solidFill>
              <a:latin typeface="DejaVu Sans"/>
            </a:endParaRPr>
          </a:p>
        </p:txBody>
      </p:sp>
      <p:sp>
        <p:nvSpPr>
          <p:cNvPr id="3" name="PlaceHolder 2"/>
          <p:cNvSpPr>
            <a:spLocks noGrp="1"/>
          </p:cNvSpPr>
          <p:nvPr>
            <p:ph type="ftr" idx="5"/>
          </p:nvPr>
        </p:nvSpPr>
        <p:spPr/>
        <p:txBody>
          <a:bodyPr/>
          <a:p>
            <a:r>
              <a:t>Footer</a:t>
            </a:r>
          </a:p>
        </p:txBody>
      </p:sp>
      <p:sp>
        <p:nvSpPr>
          <p:cNvPr id="4" name="PlaceHolder 3"/>
          <p:cNvSpPr>
            <a:spLocks noGrp="1"/>
          </p:cNvSpPr>
          <p:nvPr>
            <p:ph type="sldNum" idx="6"/>
          </p:nvPr>
        </p:nvSpPr>
        <p:spPr/>
        <p:txBody>
          <a:bodyPr/>
          <a:p>
            <a:fld id="{FE40C694-0AE1-48A0-B78B-C7F63C2E7E5F}" type="slidenum">
              <a:t>&lt;#&gt;</a:t>
            </a:fld>
          </a:p>
        </p:txBody>
      </p:sp>
      <p:sp>
        <p:nvSpPr>
          <p:cNvPr id="5" name="PlaceHolder 4"/>
          <p:cNvSpPr>
            <a:spLocks noGrp="1"/>
          </p:cNvSpPr>
          <p:nvPr>
            <p:ph type="dt" idx="4"/>
          </p:nvPr>
        </p:nvSpPr>
        <p:spPr/>
        <p:txBody>
          <a:bodyPr/>
          <a:p>
            <a:r>
              <a:rPr lang="en-ZW"/>
              <a:t/>
            </a: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95" name="PlaceHolder 1"/>
          <p:cNvSpPr>
            <a:spLocks noGrp="1"/>
          </p:cNvSpPr>
          <p:nvPr>
            <p:ph type="title"/>
          </p:nvPr>
        </p:nvSpPr>
        <p:spPr>
          <a:xfrm>
            <a:off x="720000" y="684000"/>
            <a:ext cx="8460000" cy="1023480"/>
          </a:xfrm>
          <a:prstGeom prst="rect">
            <a:avLst/>
          </a:prstGeom>
          <a:noFill/>
          <a:ln w="0">
            <a:noFill/>
          </a:ln>
        </p:spPr>
        <p:txBody>
          <a:bodyPr lIns="0" rIns="0" tIns="0" bIns="0" anchor="ctr">
            <a:noAutofit/>
          </a:bodyPr>
          <a:p>
            <a:pPr indent="0" algn="ctr">
              <a:buNone/>
            </a:pPr>
            <a:endParaRPr b="1" lang="en-US" sz="5400" spc="-1" strike="noStrike">
              <a:solidFill>
                <a:srgbClr val="ffffff"/>
              </a:solidFill>
              <a:latin typeface="Arial"/>
            </a:endParaRPr>
          </a:p>
        </p:txBody>
      </p:sp>
      <p:sp>
        <p:nvSpPr>
          <p:cNvPr id="96" name="PlaceHolder 2"/>
          <p:cNvSpPr>
            <a:spLocks noGrp="1"/>
          </p:cNvSpPr>
          <p:nvPr>
            <p:ph/>
          </p:nvPr>
        </p:nvSpPr>
        <p:spPr>
          <a:xfrm>
            <a:off x="720000" y="1949040"/>
            <a:ext cx="4321440" cy="2091240"/>
          </a:xfrm>
          <a:prstGeom prst="rect">
            <a:avLst/>
          </a:prstGeom>
          <a:noFill/>
          <a:ln w="0">
            <a:noFill/>
          </a:ln>
        </p:spPr>
        <p:txBody>
          <a:bodyPr lIns="0" rIns="0" tIns="0" bIns="0" anchor="t">
            <a:noAutofit/>
          </a:bodyPr>
          <a:p>
            <a:pPr indent="0">
              <a:spcAft>
                <a:spcPts val="1417"/>
              </a:spcAft>
              <a:buNone/>
            </a:pPr>
            <a:endParaRPr b="0" lang="en-US" sz="3200" spc="-1" strike="noStrike">
              <a:solidFill>
                <a:srgbClr val="000000"/>
              </a:solidFill>
              <a:latin typeface="Arial"/>
            </a:endParaRPr>
          </a:p>
        </p:txBody>
      </p:sp>
      <p:sp>
        <p:nvSpPr>
          <p:cNvPr id="97" name="PlaceHolder 3"/>
          <p:cNvSpPr>
            <a:spLocks noGrp="1"/>
          </p:cNvSpPr>
          <p:nvPr>
            <p:ph/>
          </p:nvPr>
        </p:nvSpPr>
        <p:spPr>
          <a:xfrm>
            <a:off x="5257800" y="1949040"/>
            <a:ext cx="4321440" cy="4384800"/>
          </a:xfrm>
          <a:prstGeom prst="rect">
            <a:avLst/>
          </a:prstGeom>
          <a:noFill/>
          <a:ln w="0">
            <a:noFill/>
          </a:ln>
        </p:spPr>
        <p:txBody>
          <a:bodyPr lIns="0" rIns="0" tIns="0" bIns="0" anchor="t">
            <a:noAutofit/>
          </a:bodyPr>
          <a:p>
            <a:pPr indent="0">
              <a:spcAft>
                <a:spcPts val="1417"/>
              </a:spcAft>
              <a:buNone/>
            </a:pPr>
            <a:endParaRPr b="0" lang="en-US" sz="3200" spc="-1" strike="noStrike">
              <a:solidFill>
                <a:srgbClr val="000000"/>
              </a:solidFill>
              <a:latin typeface="Arial"/>
            </a:endParaRPr>
          </a:p>
        </p:txBody>
      </p:sp>
      <p:sp>
        <p:nvSpPr>
          <p:cNvPr id="98" name="PlaceHolder 4"/>
          <p:cNvSpPr>
            <a:spLocks noGrp="1"/>
          </p:cNvSpPr>
          <p:nvPr>
            <p:ph/>
          </p:nvPr>
        </p:nvSpPr>
        <p:spPr>
          <a:xfrm>
            <a:off x="720000" y="4239360"/>
            <a:ext cx="4321440" cy="2091240"/>
          </a:xfrm>
          <a:prstGeom prst="rect">
            <a:avLst/>
          </a:prstGeom>
          <a:noFill/>
          <a:ln w="0">
            <a:noFill/>
          </a:ln>
        </p:spPr>
        <p:txBody>
          <a:bodyPr lIns="0" rIns="0" tIns="0" bIns="0" anchor="t">
            <a:noAutofit/>
          </a:bodyPr>
          <a:p>
            <a:pPr indent="0">
              <a:spcAft>
                <a:spcPts val="1417"/>
              </a:spcAft>
              <a:buNone/>
            </a:pPr>
            <a:endParaRPr b="0" lang="en-US" sz="3200" spc="-1" strike="noStrike">
              <a:solidFill>
                <a:srgbClr val="000000"/>
              </a:solidFill>
              <a:latin typeface="Arial"/>
            </a:endParaRPr>
          </a:p>
        </p:txBody>
      </p:sp>
      <p:sp>
        <p:nvSpPr>
          <p:cNvPr id="6" name="PlaceHolder 5"/>
          <p:cNvSpPr>
            <a:spLocks noGrp="1"/>
          </p:cNvSpPr>
          <p:nvPr>
            <p:ph type="ftr" idx="5"/>
          </p:nvPr>
        </p:nvSpPr>
        <p:spPr/>
        <p:txBody>
          <a:bodyPr/>
          <a:p>
            <a:r>
              <a:t>Footer</a:t>
            </a:r>
          </a:p>
        </p:txBody>
      </p:sp>
      <p:sp>
        <p:nvSpPr>
          <p:cNvPr id="7" name="PlaceHolder 6"/>
          <p:cNvSpPr>
            <a:spLocks noGrp="1"/>
          </p:cNvSpPr>
          <p:nvPr>
            <p:ph type="sldNum" idx="6"/>
          </p:nvPr>
        </p:nvSpPr>
        <p:spPr/>
        <p:txBody>
          <a:bodyPr/>
          <a:p>
            <a:fld id="{20D535AA-1AFD-468A-AF22-44DA0F2203E4}" type="slidenum">
              <a:t>&lt;#&gt;</a:t>
            </a:fld>
          </a:p>
        </p:txBody>
      </p:sp>
      <p:sp>
        <p:nvSpPr>
          <p:cNvPr id="8" name="PlaceHolder 7"/>
          <p:cNvSpPr>
            <a:spLocks noGrp="1"/>
          </p:cNvSpPr>
          <p:nvPr>
            <p:ph type="dt" idx="4"/>
          </p:nvPr>
        </p:nvSpPr>
        <p:spPr/>
        <p:txBody>
          <a:bodyPr/>
          <a:p>
            <a:r>
              <a:rPr lang="en-ZW"/>
              <a:t/>
            </a: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99" name="PlaceHolder 1"/>
          <p:cNvSpPr>
            <a:spLocks noGrp="1"/>
          </p:cNvSpPr>
          <p:nvPr>
            <p:ph type="title"/>
          </p:nvPr>
        </p:nvSpPr>
        <p:spPr>
          <a:xfrm>
            <a:off x="720000" y="684000"/>
            <a:ext cx="8460000" cy="1023480"/>
          </a:xfrm>
          <a:prstGeom prst="rect">
            <a:avLst/>
          </a:prstGeom>
          <a:noFill/>
          <a:ln w="0">
            <a:noFill/>
          </a:ln>
        </p:spPr>
        <p:txBody>
          <a:bodyPr lIns="0" rIns="0" tIns="0" bIns="0" anchor="ctr">
            <a:noAutofit/>
          </a:bodyPr>
          <a:p>
            <a:pPr indent="0" algn="ctr">
              <a:buNone/>
            </a:pPr>
            <a:endParaRPr b="1" lang="en-US" sz="5400" spc="-1" strike="noStrike">
              <a:solidFill>
                <a:srgbClr val="ffffff"/>
              </a:solidFill>
              <a:latin typeface="Arial"/>
            </a:endParaRPr>
          </a:p>
        </p:txBody>
      </p:sp>
      <p:sp>
        <p:nvSpPr>
          <p:cNvPr id="100" name="PlaceHolder 2"/>
          <p:cNvSpPr>
            <a:spLocks noGrp="1"/>
          </p:cNvSpPr>
          <p:nvPr>
            <p:ph/>
          </p:nvPr>
        </p:nvSpPr>
        <p:spPr>
          <a:xfrm>
            <a:off x="720000" y="1949040"/>
            <a:ext cx="4321440" cy="4384800"/>
          </a:xfrm>
          <a:prstGeom prst="rect">
            <a:avLst/>
          </a:prstGeom>
          <a:noFill/>
          <a:ln w="0">
            <a:noFill/>
          </a:ln>
        </p:spPr>
        <p:txBody>
          <a:bodyPr lIns="0" rIns="0" tIns="0" bIns="0" anchor="t">
            <a:noAutofit/>
          </a:bodyPr>
          <a:p>
            <a:pPr indent="0">
              <a:spcAft>
                <a:spcPts val="1417"/>
              </a:spcAft>
              <a:buNone/>
            </a:pPr>
            <a:endParaRPr b="0" lang="en-US" sz="3200" spc="-1" strike="noStrike">
              <a:solidFill>
                <a:srgbClr val="000000"/>
              </a:solidFill>
              <a:latin typeface="Arial"/>
            </a:endParaRPr>
          </a:p>
        </p:txBody>
      </p:sp>
      <p:sp>
        <p:nvSpPr>
          <p:cNvPr id="101" name="PlaceHolder 3"/>
          <p:cNvSpPr>
            <a:spLocks noGrp="1"/>
          </p:cNvSpPr>
          <p:nvPr>
            <p:ph/>
          </p:nvPr>
        </p:nvSpPr>
        <p:spPr>
          <a:xfrm>
            <a:off x="5257800" y="1949040"/>
            <a:ext cx="4321440" cy="2091240"/>
          </a:xfrm>
          <a:prstGeom prst="rect">
            <a:avLst/>
          </a:prstGeom>
          <a:noFill/>
          <a:ln w="0">
            <a:noFill/>
          </a:ln>
        </p:spPr>
        <p:txBody>
          <a:bodyPr lIns="0" rIns="0" tIns="0" bIns="0" anchor="t">
            <a:noAutofit/>
          </a:bodyPr>
          <a:p>
            <a:pPr indent="0">
              <a:spcAft>
                <a:spcPts val="1417"/>
              </a:spcAft>
              <a:buNone/>
            </a:pPr>
            <a:endParaRPr b="0" lang="en-US" sz="3200" spc="-1" strike="noStrike">
              <a:solidFill>
                <a:srgbClr val="000000"/>
              </a:solidFill>
              <a:latin typeface="Arial"/>
            </a:endParaRPr>
          </a:p>
        </p:txBody>
      </p:sp>
      <p:sp>
        <p:nvSpPr>
          <p:cNvPr id="102" name="PlaceHolder 4"/>
          <p:cNvSpPr>
            <a:spLocks noGrp="1"/>
          </p:cNvSpPr>
          <p:nvPr>
            <p:ph/>
          </p:nvPr>
        </p:nvSpPr>
        <p:spPr>
          <a:xfrm>
            <a:off x="5257800" y="4239360"/>
            <a:ext cx="4321440" cy="2091240"/>
          </a:xfrm>
          <a:prstGeom prst="rect">
            <a:avLst/>
          </a:prstGeom>
          <a:noFill/>
          <a:ln w="0">
            <a:noFill/>
          </a:ln>
        </p:spPr>
        <p:txBody>
          <a:bodyPr lIns="0" rIns="0" tIns="0" bIns="0" anchor="t">
            <a:noAutofit/>
          </a:bodyPr>
          <a:p>
            <a:pPr indent="0">
              <a:spcAft>
                <a:spcPts val="1417"/>
              </a:spcAft>
              <a:buNone/>
            </a:pPr>
            <a:endParaRPr b="0" lang="en-US" sz="3200" spc="-1" strike="noStrike">
              <a:solidFill>
                <a:srgbClr val="000000"/>
              </a:solidFill>
              <a:latin typeface="Arial"/>
            </a:endParaRPr>
          </a:p>
        </p:txBody>
      </p:sp>
      <p:sp>
        <p:nvSpPr>
          <p:cNvPr id="6" name="PlaceHolder 5"/>
          <p:cNvSpPr>
            <a:spLocks noGrp="1"/>
          </p:cNvSpPr>
          <p:nvPr>
            <p:ph type="ftr" idx="5"/>
          </p:nvPr>
        </p:nvSpPr>
        <p:spPr/>
        <p:txBody>
          <a:bodyPr/>
          <a:p>
            <a:r>
              <a:t>Footer</a:t>
            </a:r>
          </a:p>
        </p:txBody>
      </p:sp>
      <p:sp>
        <p:nvSpPr>
          <p:cNvPr id="7" name="PlaceHolder 6"/>
          <p:cNvSpPr>
            <a:spLocks noGrp="1"/>
          </p:cNvSpPr>
          <p:nvPr>
            <p:ph type="sldNum" idx="6"/>
          </p:nvPr>
        </p:nvSpPr>
        <p:spPr/>
        <p:txBody>
          <a:bodyPr/>
          <a:p>
            <a:fld id="{CD60B252-B1E4-4AE2-B51A-B15CAC9EEDEB}" type="slidenum">
              <a:t>&lt;#&gt;</a:t>
            </a:fld>
          </a:p>
        </p:txBody>
      </p:sp>
      <p:sp>
        <p:nvSpPr>
          <p:cNvPr id="8" name="PlaceHolder 7"/>
          <p:cNvSpPr>
            <a:spLocks noGrp="1"/>
          </p:cNvSpPr>
          <p:nvPr>
            <p:ph type="dt" idx="4"/>
          </p:nvPr>
        </p:nvSpPr>
        <p:spPr/>
        <p:txBody>
          <a:bodyPr/>
          <a:p>
            <a:r>
              <a:rPr lang="en-ZW"/>
              <a:t/>
            </a: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03" name="PlaceHolder 1"/>
          <p:cNvSpPr>
            <a:spLocks noGrp="1"/>
          </p:cNvSpPr>
          <p:nvPr>
            <p:ph type="title"/>
          </p:nvPr>
        </p:nvSpPr>
        <p:spPr>
          <a:xfrm>
            <a:off x="720000" y="684000"/>
            <a:ext cx="8460000" cy="1023480"/>
          </a:xfrm>
          <a:prstGeom prst="rect">
            <a:avLst/>
          </a:prstGeom>
          <a:noFill/>
          <a:ln w="0">
            <a:noFill/>
          </a:ln>
        </p:spPr>
        <p:txBody>
          <a:bodyPr lIns="0" rIns="0" tIns="0" bIns="0" anchor="ctr">
            <a:noAutofit/>
          </a:bodyPr>
          <a:p>
            <a:pPr indent="0" algn="ctr">
              <a:buNone/>
            </a:pPr>
            <a:endParaRPr b="1" lang="en-US" sz="5400" spc="-1" strike="noStrike">
              <a:solidFill>
                <a:srgbClr val="ffffff"/>
              </a:solidFill>
              <a:latin typeface="Arial"/>
            </a:endParaRPr>
          </a:p>
        </p:txBody>
      </p:sp>
      <p:sp>
        <p:nvSpPr>
          <p:cNvPr id="104" name="PlaceHolder 2"/>
          <p:cNvSpPr>
            <a:spLocks noGrp="1"/>
          </p:cNvSpPr>
          <p:nvPr>
            <p:ph/>
          </p:nvPr>
        </p:nvSpPr>
        <p:spPr>
          <a:xfrm>
            <a:off x="720000" y="1949040"/>
            <a:ext cx="4321440" cy="2091240"/>
          </a:xfrm>
          <a:prstGeom prst="rect">
            <a:avLst/>
          </a:prstGeom>
          <a:noFill/>
          <a:ln w="0">
            <a:noFill/>
          </a:ln>
        </p:spPr>
        <p:txBody>
          <a:bodyPr lIns="0" rIns="0" tIns="0" bIns="0" anchor="t">
            <a:noAutofit/>
          </a:bodyPr>
          <a:p>
            <a:pPr indent="0">
              <a:spcAft>
                <a:spcPts val="1417"/>
              </a:spcAft>
              <a:buNone/>
            </a:pPr>
            <a:endParaRPr b="0" lang="en-US" sz="3200" spc="-1" strike="noStrike">
              <a:solidFill>
                <a:srgbClr val="000000"/>
              </a:solidFill>
              <a:latin typeface="Arial"/>
            </a:endParaRPr>
          </a:p>
        </p:txBody>
      </p:sp>
      <p:sp>
        <p:nvSpPr>
          <p:cNvPr id="105" name="PlaceHolder 3"/>
          <p:cNvSpPr>
            <a:spLocks noGrp="1"/>
          </p:cNvSpPr>
          <p:nvPr>
            <p:ph/>
          </p:nvPr>
        </p:nvSpPr>
        <p:spPr>
          <a:xfrm>
            <a:off x="5257800" y="1949040"/>
            <a:ext cx="4321440" cy="2091240"/>
          </a:xfrm>
          <a:prstGeom prst="rect">
            <a:avLst/>
          </a:prstGeom>
          <a:noFill/>
          <a:ln w="0">
            <a:noFill/>
          </a:ln>
        </p:spPr>
        <p:txBody>
          <a:bodyPr lIns="0" rIns="0" tIns="0" bIns="0" anchor="t">
            <a:noAutofit/>
          </a:bodyPr>
          <a:p>
            <a:pPr indent="0">
              <a:spcAft>
                <a:spcPts val="1417"/>
              </a:spcAft>
              <a:buNone/>
            </a:pPr>
            <a:endParaRPr b="0" lang="en-US" sz="3200" spc="-1" strike="noStrike">
              <a:solidFill>
                <a:srgbClr val="000000"/>
              </a:solidFill>
              <a:latin typeface="Arial"/>
            </a:endParaRPr>
          </a:p>
        </p:txBody>
      </p:sp>
      <p:sp>
        <p:nvSpPr>
          <p:cNvPr id="106" name="PlaceHolder 4"/>
          <p:cNvSpPr>
            <a:spLocks noGrp="1"/>
          </p:cNvSpPr>
          <p:nvPr>
            <p:ph/>
          </p:nvPr>
        </p:nvSpPr>
        <p:spPr>
          <a:xfrm>
            <a:off x="720000" y="4239360"/>
            <a:ext cx="8855640" cy="2091240"/>
          </a:xfrm>
          <a:prstGeom prst="rect">
            <a:avLst/>
          </a:prstGeom>
          <a:noFill/>
          <a:ln w="0">
            <a:noFill/>
          </a:ln>
        </p:spPr>
        <p:txBody>
          <a:bodyPr lIns="0" rIns="0" tIns="0" bIns="0" anchor="t">
            <a:noAutofit/>
          </a:bodyPr>
          <a:p>
            <a:pPr indent="0">
              <a:spcAft>
                <a:spcPts val="1417"/>
              </a:spcAft>
              <a:buNone/>
            </a:pPr>
            <a:endParaRPr b="0" lang="en-US" sz="3200" spc="-1" strike="noStrike">
              <a:solidFill>
                <a:srgbClr val="000000"/>
              </a:solidFill>
              <a:latin typeface="Arial"/>
            </a:endParaRPr>
          </a:p>
        </p:txBody>
      </p:sp>
      <p:sp>
        <p:nvSpPr>
          <p:cNvPr id="6" name="PlaceHolder 5"/>
          <p:cNvSpPr>
            <a:spLocks noGrp="1"/>
          </p:cNvSpPr>
          <p:nvPr>
            <p:ph type="ftr" idx="5"/>
          </p:nvPr>
        </p:nvSpPr>
        <p:spPr/>
        <p:txBody>
          <a:bodyPr/>
          <a:p>
            <a:r>
              <a:t>Footer</a:t>
            </a:r>
          </a:p>
        </p:txBody>
      </p:sp>
      <p:sp>
        <p:nvSpPr>
          <p:cNvPr id="7" name="PlaceHolder 6"/>
          <p:cNvSpPr>
            <a:spLocks noGrp="1"/>
          </p:cNvSpPr>
          <p:nvPr>
            <p:ph type="sldNum" idx="6"/>
          </p:nvPr>
        </p:nvSpPr>
        <p:spPr/>
        <p:txBody>
          <a:bodyPr/>
          <a:p>
            <a:fld id="{3C595B63-6778-4AF3-82FF-91DFB24095F5}" type="slidenum">
              <a:t>&lt;#&gt;</a:t>
            </a:fld>
          </a:p>
        </p:txBody>
      </p:sp>
      <p:sp>
        <p:nvSpPr>
          <p:cNvPr id="8" name="PlaceHolder 7"/>
          <p:cNvSpPr>
            <a:spLocks noGrp="1"/>
          </p:cNvSpPr>
          <p:nvPr>
            <p:ph type="dt" idx="4"/>
          </p:nvPr>
        </p:nvSpPr>
        <p:spPr/>
        <p:txBody>
          <a:bodyPr/>
          <a:p>
            <a:r>
              <a:rPr lang="en-ZW"/>
              <a:t/>
            </a: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07" name="PlaceHolder 1"/>
          <p:cNvSpPr>
            <a:spLocks noGrp="1"/>
          </p:cNvSpPr>
          <p:nvPr>
            <p:ph type="title"/>
          </p:nvPr>
        </p:nvSpPr>
        <p:spPr>
          <a:xfrm>
            <a:off x="720000" y="684000"/>
            <a:ext cx="8460000" cy="1023480"/>
          </a:xfrm>
          <a:prstGeom prst="rect">
            <a:avLst/>
          </a:prstGeom>
          <a:noFill/>
          <a:ln w="0">
            <a:noFill/>
          </a:ln>
        </p:spPr>
        <p:txBody>
          <a:bodyPr lIns="0" rIns="0" tIns="0" bIns="0" anchor="ctr">
            <a:noAutofit/>
          </a:bodyPr>
          <a:p>
            <a:pPr indent="0" algn="ctr">
              <a:buNone/>
            </a:pPr>
            <a:endParaRPr b="1" lang="en-US" sz="5400" spc="-1" strike="noStrike">
              <a:solidFill>
                <a:srgbClr val="ffffff"/>
              </a:solidFill>
              <a:latin typeface="Arial"/>
            </a:endParaRPr>
          </a:p>
        </p:txBody>
      </p:sp>
      <p:sp>
        <p:nvSpPr>
          <p:cNvPr id="108" name="PlaceHolder 2"/>
          <p:cNvSpPr>
            <a:spLocks noGrp="1"/>
          </p:cNvSpPr>
          <p:nvPr>
            <p:ph/>
          </p:nvPr>
        </p:nvSpPr>
        <p:spPr>
          <a:xfrm>
            <a:off x="720000" y="1949040"/>
            <a:ext cx="8855640" cy="2091240"/>
          </a:xfrm>
          <a:prstGeom prst="rect">
            <a:avLst/>
          </a:prstGeom>
          <a:noFill/>
          <a:ln w="0">
            <a:noFill/>
          </a:ln>
        </p:spPr>
        <p:txBody>
          <a:bodyPr lIns="0" rIns="0" tIns="0" bIns="0" anchor="t">
            <a:noAutofit/>
          </a:bodyPr>
          <a:p>
            <a:pPr indent="0">
              <a:spcAft>
                <a:spcPts val="1417"/>
              </a:spcAft>
              <a:buNone/>
            </a:pPr>
            <a:endParaRPr b="0" lang="en-US" sz="3200" spc="-1" strike="noStrike">
              <a:solidFill>
                <a:srgbClr val="000000"/>
              </a:solidFill>
              <a:latin typeface="Arial"/>
            </a:endParaRPr>
          </a:p>
        </p:txBody>
      </p:sp>
      <p:sp>
        <p:nvSpPr>
          <p:cNvPr id="109" name="PlaceHolder 3"/>
          <p:cNvSpPr>
            <a:spLocks noGrp="1"/>
          </p:cNvSpPr>
          <p:nvPr>
            <p:ph/>
          </p:nvPr>
        </p:nvSpPr>
        <p:spPr>
          <a:xfrm>
            <a:off x="720000" y="4239360"/>
            <a:ext cx="8855640" cy="2091240"/>
          </a:xfrm>
          <a:prstGeom prst="rect">
            <a:avLst/>
          </a:prstGeom>
          <a:noFill/>
          <a:ln w="0">
            <a:noFill/>
          </a:ln>
        </p:spPr>
        <p:txBody>
          <a:bodyPr lIns="0" rIns="0" tIns="0" bIns="0" anchor="t">
            <a:noAutofit/>
          </a:bodyPr>
          <a:p>
            <a:pPr indent="0">
              <a:spcAft>
                <a:spcPts val="1417"/>
              </a:spcAft>
              <a:buNone/>
            </a:pPr>
            <a:endParaRPr b="0" lang="en-US" sz="3200" spc="-1" strike="noStrike">
              <a:solidFill>
                <a:srgbClr val="000000"/>
              </a:solidFill>
              <a:latin typeface="Arial"/>
            </a:endParaRPr>
          </a:p>
        </p:txBody>
      </p:sp>
      <p:sp>
        <p:nvSpPr>
          <p:cNvPr id="5" name="PlaceHolder 4"/>
          <p:cNvSpPr>
            <a:spLocks noGrp="1"/>
          </p:cNvSpPr>
          <p:nvPr>
            <p:ph type="ftr" idx="5"/>
          </p:nvPr>
        </p:nvSpPr>
        <p:spPr/>
        <p:txBody>
          <a:bodyPr/>
          <a:p>
            <a:r>
              <a:t>Footer</a:t>
            </a:r>
          </a:p>
        </p:txBody>
      </p:sp>
      <p:sp>
        <p:nvSpPr>
          <p:cNvPr id="6" name="PlaceHolder 5"/>
          <p:cNvSpPr>
            <a:spLocks noGrp="1"/>
          </p:cNvSpPr>
          <p:nvPr>
            <p:ph type="sldNum" idx="6"/>
          </p:nvPr>
        </p:nvSpPr>
        <p:spPr/>
        <p:txBody>
          <a:bodyPr/>
          <a:p>
            <a:fld id="{3DA2CFA8-708B-45CA-AF95-27A8822C646C}" type="slidenum">
              <a:t>&lt;#&gt;</a:t>
            </a:fld>
          </a:p>
        </p:txBody>
      </p:sp>
      <p:sp>
        <p:nvSpPr>
          <p:cNvPr id="7" name="PlaceHolder 6"/>
          <p:cNvSpPr>
            <a:spLocks noGrp="1"/>
          </p:cNvSpPr>
          <p:nvPr>
            <p:ph type="dt" idx="4"/>
          </p:nvPr>
        </p:nvSpPr>
        <p:spPr/>
        <p:txBody>
          <a:bodyPr/>
          <a:p>
            <a:r>
              <a:rPr lang="en-ZW"/>
              <a:t/>
            </a: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10" name="PlaceHolder 1"/>
          <p:cNvSpPr>
            <a:spLocks noGrp="1"/>
          </p:cNvSpPr>
          <p:nvPr>
            <p:ph type="title"/>
          </p:nvPr>
        </p:nvSpPr>
        <p:spPr>
          <a:xfrm>
            <a:off x="720000" y="684000"/>
            <a:ext cx="8460000" cy="1023480"/>
          </a:xfrm>
          <a:prstGeom prst="rect">
            <a:avLst/>
          </a:prstGeom>
          <a:noFill/>
          <a:ln w="0">
            <a:noFill/>
          </a:ln>
        </p:spPr>
        <p:txBody>
          <a:bodyPr lIns="0" rIns="0" tIns="0" bIns="0" anchor="ctr">
            <a:noAutofit/>
          </a:bodyPr>
          <a:p>
            <a:pPr indent="0" algn="ctr">
              <a:buNone/>
            </a:pPr>
            <a:endParaRPr b="1" lang="en-US" sz="5400" spc="-1" strike="noStrike">
              <a:solidFill>
                <a:srgbClr val="ffffff"/>
              </a:solidFill>
              <a:latin typeface="Arial"/>
            </a:endParaRPr>
          </a:p>
        </p:txBody>
      </p:sp>
      <p:sp>
        <p:nvSpPr>
          <p:cNvPr id="111" name="PlaceHolder 2"/>
          <p:cNvSpPr>
            <a:spLocks noGrp="1"/>
          </p:cNvSpPr>
          <p:nvPr>
            <p:ph/>
          </p:nvPr>
        </p:nvSpPr>
        <p:spPr>
          <a:xfrm>
            <a:off x="720000" y="1949040"/>
            <a:ext cx="4321440" cy="2091240"/>
          </a:xfrm>
          <a:prstGeom prst="rect">
            <a:avLst/>
          </a:prstGeom>
          <a:noFill/>
          <a:ln w="0">
            <a:noFill/>
          </a:ln>
        </p:spPr>
        <p:txBody>
          <a:bodyPr lIns="0" rIns="0" tIns="0" bIns="0" anchor="t">
            <a:noAutofit/>
          </a:bodyPr>
          <a:p>
            <a:pPr indent="0">
              <a:spcAft>
                <a:spcPts val="1417"/>
              </a:spcAft>
              <a:buNone/>
            </a:pPr>
            <a:endParaRPr b="0" lang="en-US" sz="3200" spc="-1" strike="noStrike">
              <a:solidFill>
                <a:srgbClr val="000000"/>
              </a:solidFill>
              <a:latin typeface="Arial"/>
            </a:endParaRPr>
          </a:p>
        </p:txBody>
      </p:sp>
      <p:sp>
        <p:nvSpPr>
          <p:cNvPr id="112" name="PlaceHolder 3"/>
          <p:cNvSpPr>
            <a:spLocks noGrp="1"/>
          </p:cNvSpPr>
          <p:nvPr>
            <p:ph/>
          </p:nvPr>
        </p:nvSpPr>
        <p:spPr>
          <a:xfrm>
            <a:off x="5257800" y="1949040"/>
            <a:ext cx="4321440" cy="2091240"/>
          </a:xfrm>
          <a:prstGeom prst="rect">
            <a:avLst/>
          </a:prstGeom>
          <a:noFill/>
          <a:ln w="0">
            <a:noFill/>
          </a:ln>
        </p:spPr>
        <p:txBody>
          <a:bodyPr lIns="0" rIns="0" tIns="0" bIns="0" anchor="t">
            <a:noAutofit/>
          </a:bodyPr>
          <a:p>
            <a:pPr indent="0">
              <a:spcAft>
                <a:spcPts val="1417"/>
              </a:spcAft>
              <a:buNone/>
            </a:pPr>
            <a:endParaRPr b="0" lang="en-US" sz="3200" spc="-1" strike="noStrike">
              <a:solidFill>
                <a:srgbClr val="000000"/>
              </a:solidFill>
              <a:latin typeface="Arial"/>
            </a:endParaRPr>
          </a:p>
        </p:txBody>
      </p:sp>
      <p:sp>
        <p:nvSpPr>
          <p:cNvPr id="113" name="PlaceHolder 4"/>
          <p:cNvSpPr>
            <a:spLocks noGrp="1"/>
          </p:cNvSpPr>
          <p:nvPr>
            <p:ph/>
          </p:nvPr>
        </p:nvSpPr>
        <p:spPr>
          <a:xfrm>
            <a:off x="720000" y="4239360"/>
            <a:ext cx="4321440" cy="2091240"/>
          </a:xfrm>
          <a:prstGeom prst="rect">
            <a:avLst/>
          </a:prstGeom>
          <a:noFill/>
          <a:ln w="0">
            <a:noFill/>
          </a:ln>
        </p:spPr>
        <p:txBody>
          <a:bodyPr lIns="0" rIns="0" tIns="0" bIns="0" anchor="t">
            <a:noAutofit/>
          </a:bodyPr>
          <a:p>
            <a:pPr indent="0">
              <a:spcAft>
                <a:spcPts val="1417"/>
              </a:spcAft>
              <a:buNone/>
            </a:pPr>
            <a:endParaRPr b="0" lang="en-US" sz="3200" spc="-1" strike="noStrike">
              <a:solidFill>
                <a:srgbClr val="000000"/>
              </a:solidFill>
              <a:latin typeface="Arial"/>
            </a:endParaRPr>
          </a:p>
        </p:txBody>
      </p:sp>
      <p:sp>
        <p:nvSpPr>
          <p:cNvPr id="114" name="PlaceHolder 5"/>
          <p:cNvSpPr>
            <a:spLocks noGrp="1"/>
          </p:cNvSpPr>
          <p:nvPr>
            <p:ph/>
          </p:nvPr>
        </p:nvSpPr>
        <p:spPr>
          <a:xfrm>
            <a:off x="5257800" y="4239360"/>
            <a:ext cx="4321440" cy="2091240"/>
          </a:xfrm>
          <a:prstGeom prst="rect">
            <a:avLst/>
          </a:prstGeom>
          <a:noFill/>
          <a:ln w="0">
            <a:noFill/>
          </a:ln>
        </p:spPr>
        <p:txBody>
          <a:bodyPr lIns="0" rIns="0" tIns="0" bIns="0" anchor="t">
            <a:noAutofit/>
          </a:bodyPr>
          <a:p>
            <a:pPr indent="0">
              <a:spcAft>
                <a:spcPts val="1417"/>
              </a:spcAft>
              <a:buNone/>
            </a:pPr>
            <a:endParaRPr b="0" lang="en-US" sz="3200" spc="-1" strike="noStrike">
              <a:solidFill>
                <a:srgbClr val="000000"/>
              </a:solidFill>
              <a:latin typeface="Arial"/>
            </a:endParaRPr>
          </a:p>
        </p:txBody>
      </p:sp>
      <p:sp>
        <p:nvSpPr>
          <p:cNvPr id="7" name="PlaceHolder 6"/>
          <p:cNvSpPr>
            <a:spLocks noGrp="1"/>
          </p:cNvSpPr>
          <p:nvPr>
            <p:ph type="ftr" idx="5"/>
          </p:nvPr>
        </p:nvSpPr>
        <p:spPr/>
        <p:txBody>
          <a:bodyPr/>
          <a:p>
            <a:r>
              <a:t>Footer</a:t>
            </a:r>
          </a:p>
        </p:txBody>
      </p:sp>
      <p:sp>
        <p:nvSpPr>
          <p:cNvPr id="8" name="PlaceHolder 7"/>
          <p:cNvSpPr>
            <a:spLocks noGrp="1"/>
          </p:cNvSpPr>
          <p:nvPr>
            <p:ph type="sldNum" idx="6"/>
          </p:nvPr>
        </p:nvSpPr>
        <p:spPr/>
        <p:txBody>
          <a:bodyPr/>
          <a:p>
            <a:fld id="{6F877C27-24D7-4A93-BC41-DC627BA4DE88}" type="slidenum">
              <a:t>&lt;#&gt;</a:t>
            </a:fld>
          </a:p>
        </p:txBody>
      </p:sp>
      <p:sp>
        <p:nvSpPr>
          <p:cNvPr id="9" name="PlaceHolder 8"/>
          <p:cNvSpPr>
            <a:spLocks noGrp="1"/>
          </p:cNvSpPr>
          <p:nvPr>
            <p:ph type="dt" idx="4"/>
          </p:nvPr>
        </p:nvSpPr>
        <p:spPr/>
        <p:txBody>
          <a:bodyPr/>
          <a:p>
            <a:r>
              <a:rPr lang="en-ZW"/>
              <a:t/>
            </a: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15" name="PlaceHolder 1"/>
          <p:cNvSpPr>
            <a:spLocks noGrp="1"/>
          </p:cNvSpPr>
          <p:nvPr>
            <p:ph type="title"/>
          </p:nvPr>
        </p:nvSpPr>
        <p:spPr>
          <a:xfrm>
            <a:off x="720000" y="684000"/>
            <a:ext cx="8460000" cy="1023480"/>
          </a:xfrm>
          <a:prstGeom prst="rect">
            <a:avLst/>
          </a:prstGeom>
          <a:noFill/>
          <a:ln w="0">
            <a:noFill/>
          </a:ln>
        </p:spPr>
        <p:txBody>
          <a:bodyPr lIns="0" rIns="0" tIns="0" bIns="0" anchor="ctr">
            <a:noAutofit/>
          </a:bodyPr>
          <a:p>
            <a:pPr indent="0" algn="ctr">
              <a:buNone/>
            </a:pPr>
            <a:endParaRPr b="1" lang="en-US" sz="5400" spc="-1" strike="noStrike">
              <a:solidFill>
                <a:srgbClr val="ffffff"/>
              </a:solidFill>
              <a:latin typeface="Arial"/>
            </a:endParaRPr>
          </a:p>
        </p:txBody>
      </p:sp>
      <p:sp>
        <p:nvSpPr>
          <p:cNvPr id="116" name="PlaceHolder 2"/>
          <p:cNvSpPr>
            <a:spLocks noGrp="1"/>
          </p:cNvSpPr>
          <p:nvPr>
            <p:ph/>
          </p:nvPr>
        </p:nvSpPr>
        <p:spPr>
          <a:xfrm>
            <a:off x="720000" y="1949040"/>
            <a:ext cx="2851200" cy="2091240"/>
          </a:xfrm>
          <a:prstGeom prst="rect">
            <a:avLst/>
          </a:prstGeom>
          <a:noFill/>
          <a:ln w="0">
            <a:noFill/>
          </a:ln>
        </p:spPr>
        <p:txBody>
          <a:bodyPr lIns="0" rIns="0" tIns="0" bIns="0" anchor="t">
            <a:noAutofit/>
          </a:bodyPr>
          <a:p>
            <a:pPr indent="0">
              <a:spcAft>
                <a:spcPts val="1417"/>
              </a:spcAft>
              <a:buNone/>
            </a:pPr>
            <a:endParaRPr b="0" lang="en-US" sz="3200" spc="-1" strike="noStrike">
              <a:solidFill>
                <a:srgbClr val="000000"/>
              </a:solidFill>
              <a:latin typeface="Arial"/>
            </a:endParaRPr>
          </a:p>
        </p:txBody>
      </p:sp>
      <p:sp>
        <p:nvSpPr>
          <p:cNvPr id="117" name="PlaceHolder 3"/>
          <p:cNvSpPr>
            <a:spLocks noGrp="1"/>
          </p:cNvSpPr>
          <p:nvPr>
            <p:ph/>
          </p:nvPr>
        </p:nvSpPr>
        <p:spPr>
          <a:xfrm>
            <a:off x="3714120" y="1949040"/>
            <a:ext cx="2851200" cy="2091240"/>
          </a:xfrm>
          <a:prstGeom prst="rect">
            <a:avLst/>
          </a:prstGeom>
          <a:noFill/>
          <a:ln w="0">
            <a:noFill/>
          </a:ln>
        </p:spPr>
        <p:txBody>
          <a:bodyPr lIns="0" rIns="0" tIns="0" bIns="0" anchor="t">
            <a:noAutofit/>
          </a:bodyPr>
          <a:p>
            <a:pPr indent="0">
              <a:spcAft>
                <a:spcPts val="1417"/>
              </a:spcAft>
              <a:buNone/>
            </a:pPr>
            <a:endParaRPr b="0" lang="en-US" sz="3200" spc="-1" strike="noStrike">
              <a:solidFill>
                <a:srgbClr val="000000"/>
              </a:solidFill>
              <a:latin typeface="Arial"/>
            </a:endParaRPr>
          </a:p>
        </p:txBody>
      </p:sp>
      <p:sp>
        <p:nvSpPr>
          <p:cNvPr id="118" name="PlaceHolder 4"/>
          <p:cNvSpPr>
            <a:spLocks noGrp="1"/>
          </p:cNvSpPr>
          <p:nvPr>
            <p:ph/>
          </p:nvPr>
        </p:nvSpPr>
        <p:spPr>
          <a:xfrm>
            <a:off x="6708240" y="1949040"/>
            <a:ext cx="2851200" cy="2091240"/>
          </a:xfrm>
          <a:prstGeom prst="rect">
            <a:avLst/>
          </a:prstGeom>
          <a:noFill/>
          <a:ln w="0">
            <a:noFill/>
          </a:ln>
        </p:spPr>
        <p:txBody>
          <a:bodyPr lIns="0" rIns="0" tIns="0" bIns="0" anchor="t">
            <a:noAutofit/>
          </a:bodyPr>
          <a:p>
            <a:pPr indent="0">
              <a:spcAft>
                <a:spcPts val="1417"/>
              </a:spcAft>
              <a:buNone/>
            </a:pPr>
            <a:endParaRPr b="0" lang="en-US" sz="3200" spc="-1" strike="noStrike">
              <a:solidFill>
                <a:srgbClr val="000000"/>
              </a:solidFill>
              <a:latin typeface="Arial"/>
            </a:endParaRPr>
          </a:p>
        </p:txBody>
      </p:sp>
      <p:sp>
        <p:nvSpPr>
          <p:cNvPr id="119" name="PlaceHolder 5"/>
          <p:cNvSpPr>
            <a:spLocks noGrp="1"/>
          </p:cNvSpPr>
          <p:nvPr>
            <p:ph/>
          </p:nvPr>
        </p:nvSpPr>
        <p:spPr>
          <a:xfrm>
            <a:off x="720000" y="4239360"/>
            <a:ext cx="2851200" cy="2091240"/>
          </a:xfrm>
          <a:prstGeom prst="rect">
            <a:avLst/>
          </a:prstGeom>
          <a:noFill/>
          <a:ln w="0">
            <a:noFill/>
          </a:ln>
        </p:spPr>
        <p:txBody>
          <a:bodyPr lIns="0" rIns="0" tIns="0" bIns="0" anchor="t">
            <a:noAutofit/>
          </a:bodyPr>
          <a:p>
            <a:pPr indent="0">
              <a:spcAft>
                <a:spcPts val="1417"/>
              </a:spcAft>
              <a:buNone/>
            </a:pPr>
            <a:endParaRPr b="0" lang="en-US" sz="3200" spc="-1" strike="noStrike">
              <a:solidFill>
                <a:srgbClr val="000000"/>
              </a:solidFill>
              <a:latin typeface="Arial"/>
            </a:endParaRPr>
          </a:p>
        </p:txBody>
      </p:sp>
      <p:sp>
        <p:nvSpPr>
          <p:cNvPr id="120" name="PlaceHolder 6"/>
          <p:cNvSpPr>
            <a:spLocks noGrp="1"/>
          </p:cNvSpPr>
          <p:nvPr>
            <p:ph/>
          </p:nvPr>
        </p:nvSpPr>
        <p:spPr>
          <a:xfrm>
            <a:off x="3714120" y="4239360"/>
            <a:ext cx="2851200" cy="2091240"/>
          </a:xfrm>
          <a:prstGeom prst="rect">
            <a:avLst/>
          </a:prstGeom>
          <a:noFill/>
          <a:ln w="0">
            <a:noFill/>
          </a:ln>
        </p:spPr>
        <p:txBody>
          <a:bodyPr lIns="0" rIns="0" tIns="0" bIns="0" anchor="t">
            <a:noAutofit/>
          </a:bodyPr>
          <a:p>
            <a:pPr indent="0">
              <a:spcAft>
                <a:spcPts val="1417"/>
              </a:spcAft>
              <a:buNone/>
            </a:pPr>
            <a:endParaRPr b="0" lang="en-US" sz="3200" spc="-1" strike="noStrike">
              <a:solidFill>
                <a:srgbClr val="000000"/>
              </a:solidFill>
              <a:latin typeface="Arial"/>
            </a:endParaRPr>
          </a:p>
        </p:txBody>
      </p:sp>
      <p:sp>
        <p:nvSpPr>
          <p:cNvPr id="121" name="PlaceHolder 7"/>
          <p:cNvSpPr>
            <a:spLocks noGrp="1"/>
          </p:cNvSpPr>
          <p:nvPr>
            <p:ph/>
          </p:nvPr>
        </p:nvSpPr>
        <p:spPr>
          <a:xfrm>
            <a:off x="6708240" y="4239360"/>
            <a:ext cx="2851200" cy="2091240"/>
          </a:xfrm>
          <a:prstGeom prst="rect">
            <a:avLst/>
          </a:prstGeom>
          <a:noFill/>
          <a:ln w="0">
            <a:noFill/>
          </a:ln>
        </p:spPr>
        <p:txBody>
          <a:bodyPr lIns="0" rIns="0" tIns="0" bIns="0" anchor="t">
            <a:noAutofit/>
          </a:bodyPr>
          <a:p>
            <a:pPr indent="0">
              <a:spcAft>
                <a:spcPts val="1417"/>
              </a:spcAft>
              <a:buNone/>
            </a:pPr>
            <a:endParaRPr b="0" lang="en-US" sz="3200" spc="-1" strike="noStrike">
              <a:solidFill>
                <a:srgbClr val="000000"/>
              </a:solidFill>
              <a:latin typeface="Arial"/>
            </a:endParaRPr>
          </a:p>
        </p:txBody>
      </p:sp>
      <p:sp>
        <p:nvSpPr>
          <p:cNvPr id="9" name="PlaceHolder 8"/>
          <p:cNvSpPr>
            <a:spLocks noGrp="1"/>
          </p:cNvSpPr>
          <p:nvPr>
            <p:ph type="ftr" idx="5"/>
          </p:nvPr>
        </p:nvSpPr>
        <p:spPr/>
        <p:txBody>
          <a:bodyPr/>
          <a:p>
            <a:r>
              <a:t>Footer</a:t>
            </a:r>
          </a:p>
        </p:txBody>
      </p:sp>
      <p:sp>
        <p:nvSpPr>
          <p:cNvPr id="10" name="PlaceHolder 9"/>
          <p:cNvSpPr>
            <a:spLocks noGrp="1"/>
          </p:cNvSpPr>
          <p:nvPr>
            <p:ph type="sldNum" idx="6"/>
          </p:nvPr>
        </p:nvSpPr>
        <p:spPr/>
        <p:txBody>
          <a:bodyPr/>
          <a:p>
            <a:fld id="{BA57901F-44F6-4E7C-9C14-E612F85974E6}" type="slidenum">
              <a:t>&lt;#&gt;</a:t>
            </a:fld>
          </a:p>
        </p:txBody>
      </p:sp>
      <p:sp>
        <p:nvSpPr>
          <p:cNvPr id="11" name="PlaceHolder 10"/>
          <p:cNvSpPr>
            <a:spLocks noGrp="1"/>
          </p:cNvSpPr>
          <p:nvPr>
            <p:ph type="dt" idx="4"/>
          </p:nvPr>
        </p:nvSpPr>
        <p:spPr/>
        <p:txBody>
          <a:bodyPr/>
          <a:p>
            <a:r>
              <a:rPr lang="en-ZW"/>
              <a:t/>
            </a: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8"/>
          </p:nvPr>
        </p:nvSpPr>
        <p:spPr/>
        <p:txBody>
          <a:bodyPr/>
          <a:p>
            <a:r>
              <a:t>Footer</a:t>
            </a:r>
          </a:p>
        </p:txBody>
      </p:sp>
      <p:sp>
        <p:nvSpPr>
          <p:cNvPr id="3" name="PlaceHolder 2"/>
          <p:cNvSpPr>
            <a:spLocks noGrp="1"/>
          </p:cNvSpPr>
          <p:nvPr>
            <p:ph type="sldNum" idx="9"/>
          </p:nvPr>
        </p:nvSpPr>
        <p:spPr/>
        <p:txBody>
          <a:bodyPr/>
          <a:p>
            <a:fld id="{95A00E8A-C08B-4C07-8FCA-9C29803CA6CC}" type="slidenum">
              <a:t>&lt;#&gt;</a:t>
            </a:fld>
          </a:p>
        </p:txBody>
      </p:sp>
      <p:sp>
        <p:nvSpPr>
          <p:cNvPr id="4" name="PlaceHolder 3"/>
          <p:cNvSpPr>
            <a:spLocks noGrp="1"/>
          </p:cNvSpPr>
          <p:nvPr>
            <p:ph type="dt" idx="7"/>
          </p:nvPr>
        </p:nvSpPr>
        <p:spPr/>
        <p:txBody>
          <a:bodyPr/>
          <a:p>
            <a:r>
              <a:rPr lang="en-ZW"/>
              <a:t/>
            </a:r>
          </a:p>
        </p:txBody>
      </p:sp>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27" name="PlaceHolder 1"/>
          <p:cNvSpPr>
            <a:spLocks noGrp="1"/>
          </p:cNvSpPr>
          <p:nvPr>
            <p:ph type="title"/>
          </p:nvPr>
        </p:nvSpPr>
        <p:spPr>
          <a:xfrm>
            <a:off x="720000" y="684000"/>
            <a:ext cx="8460000" cy="1023480"/>
          </a:xfrm>
          <a:prstGeom prst="rect">
            <a:avLst/>
          </a:prstGeom>
          <a:noFill/>
          <a:ln w="0">
            <a:noFill/>
          </a:ln>
        </p:spPr>
        <p:txBody>
          <a:bodyPr lIns="0" rIns="0" tIns="0" bIns="0" anchor="ctr">
            <a:noAutofit/>
          </a:bodyPr>
          <a:p>
            <a:pPr indent="0" algn="ctr">
              <a:buNone/>
            </a:pPr>
            <a:endParaRPr b="1" lang="en-US" sz="5400" spc="-1" strike="noStrike">
              <a:solidFill>
                <a:srgbClr val="ffffff"/>
              </a:solidFill>
              <a:latin typeface="Arial"/>
            </a:endParaRPr>
          </a:p>
        </p:txBody>
      </p:sp>
      <p:sp>
        <p:nvSpPr>
          <p:cNvPr id="128" name="PlaceHolder 2"/>
          <p:cNvSpPr>
            <a:spLocks noGrp="1"/>
          </p:cNvSpPr>
          <p:nvPr>
            <p:ph type="subTitle"/>
          </p:nvPr>
        </p:nvSpPr>
        <p:spPr>
          <a:xfrm>
            <a:off x="720000" y="1949040"/>
            <a:ext cx="8855640" cy="4384800"/>
          </a:xfrm>
          <a:prstGeom prst="rect">
            <a:avLst/>
          </a:prstGeom>
          <a:noFill/>
          <a:ln w="0">
            <a:noFill/>
          </a:ln>
        </p:spPr>
        <p:txBody>
          <a:bodyPr lIns="0" rIns="0" tIns="0" bIns="0" anchor="ctr">
            <a:noAutofit/>
          </a:bodyPr>
          <a:p>
            <a:pPr indent="0" algn="ctr">
              <a:buNone/>
            </a:pPr>
            <a:endParaRPr b="1" lang="en-US" sz="2400" spc="-1" strike="noStrike">
              <a:solidFill>
                <a:srgbClr val="ffffff"/>
              </a:solidFill>
              <a:latin typeface="DejaVu Sans"/>
            </a:endParaRPr>
          </a:p>
        </p:txBody>
      </p:sp>
      <p:sp>
        <p:nvSpPr>
          <p:cNvPr id="4" name="PlaceHolder 3"/>
          <p:cNvSpPr>
            <a:spLocks noGrp="1"/>
          </p:cNvSpPr>
          <p:nvPr>
            <p:ph type="ftr" idx="8"/>
          </p:nvPr>
        </p:nvSpPr>
        <p:spPr/>
        <p:txBody>
          <a:bodyPr/>
          <a:p>
            <a:r>
              <a:t>Footer</a:t>
            </a:r>
          </a:p>
        </p:txBody>
      </p:sp>
      <p:sp>
        <p:nvSpPr>
          <p:cNvPr id="5" name="PlaceHolder 4"/>
          <p:cNvSpPr>
            <a:spLocks noGrp="1"/>
          </p:cNvSpPr>
          <p:nvPr>
            <p:ph type="sldNum" idx="9"/>
          </p:nvPr>
        </p:nvSpPr>
        <p:spPr/>
        <p:txBody>
          <a:bodyPr/>
          <a:p>
            <a:fld id="{7925C66D-57AE-4450-869A-96AB804CBC55}" type="slidenum">
              <a:t>&lt;#&gt;</a:t>
            </a:fld>
          </a:p>
        </p:txBody>
      </p:sp>
      <p:sp>
        <p:nvSpPr>
          <p:cNvPr id="6" name="PlaceHolder 5"/>
          <p:cNvSpPr>
            <a:spLocks noGrp="1"/>
          </p:cNvSpPr>
          <p:nvPr>
            <p:ph type="dt" idx="7"/>
          </p:nvPr>
        </p:nvSpPr>
        <p:spPr/>
        <p:txBody>
          <a:bodyPr/>
          <a:p>
            <a:r>
              <a:rPr lang="en-ZW"/>
              <a:t/>
            </a: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29" name="PlaceHolder 1"/>
          <p:cNvSpPr>
            <a:spLocks noGrp="1"/>
          </p:cNvSpPr>
          <p:nvPr>
            <p:ph type="title"/>
          </p:nvPr>
        </p:nvSpPr>
        <p:spPr>
          <a:xfrm>
            <a:off x="720000" y="684000"/>
            <a:ext cx="8460000" cy="1023480"/>
          </a:xfrm>
          <a:prstGeom prst="rect">
            <a:avLst/>
          </a:prstGeom>
          <a:noFill/>
          <a:ln w="0">
            <a:noFill/>
          </a:ln>
        </p:spPr>
        <p:txBody>
          <a:bodyPr lIns="0" rIns="0" tIns="0" bIns="0" anchor="ctr">
            <a:noAutofit/>
          </a:bodyPr>
          <a:p>
            <a:pPr indent="0" algn="ctr">
              <a:buNone/>
            </a:pPr>
            <a:endParaRPr b="1" lang="en-US" sz="5400" spc="-1" strike="noStrike">
              <a:solidFill>
                <a:srgbClr val="ffffff"/>
              </a:solidFill>
              <a:latin typeface="Arial"/>
            </a:endParaRPr>
          </a:p>
        </p:txBody>
      </p:sp>
      <p:sp>
        <p:nvSpPr>
          <p:cNvPr id="130" name="PlaceHolder 2"/>
          <p:cNvSpPr>
            <a:spLocks noGrp="1"/>
          </p:cNvSpPr>
          <p:nvPr>
            <p:ph/>
          </p:nvPr>
        </p:nvSpPr>
        <p:spPr>
          <a:xfrm>
            <a:off x="720000" y="1949040"/>
            <a:ext cx="8855640" cy="4384800"/>
          </a:xfrm>
          <a:prstGeom prst="rect">
            <a:avLst/>
          </a:prstGeom>
          <a:noFill/>
          <a:ln w="0">
            <a:noFill/>
          </a:ln>
        </p:spPr>
        <p:txBody>
          <a:bodyPr lIns="0" rIns="0" tIns="0" bIns="0" anchor="t">
            <a:noAutofit/>
          </a:bodyPr>
          <a:p>
            <a:pPr indent="0">
              <a:spcAft>
                <a:spcPts val="1417"/>
              </a:spcAft>
              <a:buNone/>
            </a:pPr>
            <a:endParaRPr b="0" lang="en-US" sz="3200" spc="-1" strike="noStrike">
              <a:solidFill>
                <a:srgbClr val="000000"/>
              </a:solidFill>
              <a:latin typeface="Arial"/>
            </a:endParaRPr>
          </a:p>
        </p:txBody>
      </p:sp>
      <p:sp>
        <p:nvSpPr>
          <p:cNvPr id="4" name="PlaceHolder 3"/>
          <p:cNvSpPr>
            <a:spLocks noGrp="1"/>
          </p:cNvSpPr>
          <p:nvPr>
            <p:ph type="ftr" idx="8"/>
          </p:nvPr>
        </p:nvSpPr>
        <p:spPr/>
        <p:txBody>
          <a:bodyPr/>
          <a:p>
            <a:r>
              <a:t>Footer</a:t>
            </a:r>
          </a:p>
        </p:txBody>
      </p:sp>
      <p:sp>
        <p:nvSpPr>
          <p:cNvPr id="5" name="PlaceHolder 4"/>
          <p:cNvSpPr>
            <a:spLocks noGrp="1"/>
          </p:cNvSpPr>
          <p:nvPr>
            <p:ph type="sldNum" idx="9"/>
          </p:nvPr>
        </p:nvSpPr>
        <p:spPr/>
        <p:txBody>
          <a:bodyPr/>
          <a:p>
            <a:fld id="{024E441E-10A9-4CD7-88F2-6692136C742A}" type="slidenum">
              <a:t>&lt;#&gt;</a:t>
            </a:fld>
          </a:p>
        </p:txBody>
      </p:sp>
      <p:sp>
        <p:nvSpPr>
          <p:cNvPr id="6" name="PlaceHolder 5"/>
          <p:cNvSpPr>
            <a:spLocks noGrp="1"/>
          </p:cNvSpPr>
          <p:nvPr>
            <p:ph type="dt" idx="7"/>
          </p:nvPr>
        </p:nvSpPr>
        <p:spPr/>
        <p:txBody>
          <a:bodyPr/>
          <a:p>
            <a:r>
              <a:rPr lang="en-ZW"/>
              <a:t/>
            </a: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0" name="PlaceHolder 1"/>
          <p:cNvSpPr>
            <a:spLocks noGrp="1"/>
          </p:cNvSpPr>
          <p:nvPr>
            <p:ph type="title"/>
          </p:nvPr>
        </p:nvSpPr>
        <p:spPr>
          <a:xfrm>
            <a:off x="720000" y="684000"/>
            <a:ext cx="8460000" cy="1023480"/>
          </a:xfrm>
          <a:prstGeom prst="rect">
            <a:avLst/>
          </a:prstGeom>
          <a:noFill/>
          <a:ln w="0">
            <a:noFill/>
          </a:ln>
        </p:spPr>
        <p:txBody>
          <a:bodyPr lIns="0" rIns="0" tIns="0" bIns="0" anchor="ctr">
            <a:noAutofit/>
          </a:bodyPr>
          <a:p>
            <a:pPr indent="0" algn="ctr">
              <a:buNone/>
            </a:pPr>
            <a:endParaRPr b="1" lang="en-US" sz="5400" spc="-1" strike="noStrike">
              <a:solidFill>
                <a:srgbClr val="ffffff"/>
              </a:solidFill>
              <a:latin typeface="Arial"/>
            </a:endParaRPr>
          </a:p>
        </p:txBody>
      </p:sp>
      <p:sp>
        <p:nvSpPr>
          <p:cNvPr id="11" name="PlaceHolder 2"/>
          <p:cNvSpPr>
            <a:spLocks noGrp="1"/>
          </p:cNvSpPr>
          <p:nvPr>
            <p:ph/>
          </p:nvPr>
        </p:nvSpPr>
        <p:spPr>
          <a:xfrm>
            <a:off x="720000" y="1949040"/>
            <a:ext cx="4321440" cy="4384800"/>
          </a:xfrm>
          <a:prstGeom prst="rect">
            <a:avLst/>
          </a:prstGeom>
          <a:noFill/>
          <a:ln w="0">
            <a:noFill/>
          </a:ln>
        </p:spPr>
        <p:txBody>
          <a:bodyPr lIns="0" rIns="0" tIns="0" bIns="0" anchor="t">
            <a:noAutofit/>
          </a:bodyPr>
          <a:p>
            <a:pPr indent="0">
              <a:spcAft>
                <a:spcPts val="1417"/>
              </a:spcAft>
              <a:buNone/>
            </a:pPr>
            <a:endParaRPr b="0" lang="en-US" sz="3200" spc="-1" strike="noStrike">
              <a:solidFill>
                <a:srgbClr val="000000"/>
              </a:solidFill>
              <a:latin typeface="Arial"/>
            </a:endParaRPr>
          </a:p>
        </p:txBody>
      </p:sp>
      <p:sp>
        <p:nvSpPr>
          <p:cNvPr id="12" name="PlaceHolder 3"/>
          <p:cNvSpPr>
            <a:spLocks noGrp="1"/>
          </p:cNvSpPr>
          <p:nvPr>
            <p:ph/>
          </p:nvPr>
        </p:nvSpPr>
        <p:spPr>
          <a:xfrm>
            <a:off x="5257800" y="1949040"/>
            <a:ext cx="4321440" cy="4384800"/>
          </a:xfrm>
          <a:prstGeom prst="rect">
            <a:avLst/>
          </a:prstGeom>
          <a:noFill/>
          <a:ln w="0">
            <a:noFill/>
          </a:ln>
        </p:spPr>
        <p:txBody>
          <a:bodyPr lIns="0" rIns="0" tIns="0" bIns="0" anchor="t">
            <a:noAutofit/>
          </a:bodyPr>
          <a:p>
            <a:pPr indent="0">
              <a:spcAft>
                <a:spcPts val="1417"/>
              </a:spcAft>
              <a:buNone/>
            </a:pPr>
            <a:endParaRPr b="0" lang="en-US" sz="3200" spc="-1" strike="noStrike">
              <a:solidFill>
                <a:srgbClr val="000000"/>
              </a:solidFill>
              <a:latin typeface="Arial"/>
            </a:endParaRPr>
          </a:p>
        </p:txBody>
      </p:sp>
      <p:sp>
        <p:nvSpPr>
          <p:cNvPr id="5" name="PlaceHolder 4"/>
          <p:cNvSpPr>
            <a:spLocks noGrp="1"/>
          </p:cNvSpPr>
          <p:nvPr>
            <p:ph type="ftr" idx="2"/>
          </p:nvPr>
        </p:nvSpPr>
        <p:spPr/>
        <p:txBody>
          <a:bodyPr/>
          <a:p>
            <a:r>
              <a:t>Footer</a:t>
            </a:r>
          </a:p>
        </p:txBody>
      </p:sp>
      <p:sp>
        <p:nvSpPr>
          <p:cNvPr id="6" name="PlaceHolder 5"/>
          <p:cNvSpPr>
            <a:spLocks noGrp="1"/>
          </p:cNvSpPr>
          <p:nvPr>
            <p:ph type="sldNum" idx="3"/>
          </p:nvPr>
        </p:nvSpPr>
        <p:spPr/>
        <p:txBody>
          <a:bodyPr/>
          <a:p>
            <a:fld id="{32BA4E2B-3880-4D19-9515-FB83FA7579C0}" type="slidenum">
              <a:t>&lt;#&gt;</a:t>
            </a:fld>
          </a:p>
        </p:txBody>
      </p:sp>
      <p:sp>
        <p:nvSpPr>
          <p:cNvPr id="7" name="PlaceHolder 6"/>
          <p:cNvSpPr>
            <a:spLocks noGrp="1"/>
          </p:cNvSpPr>
          <p:nvPr>
            <p:ph type="dt" idx="1"/>
          </p:nvPr>
        </p:nvSpPr>
        <p:spPr/>
        <p:txBody>
          <a:bodyPr/>
          <a:p>
            <a:r>
              <a:rPr lang="en-ZW"/>
              <a:t/>
            </a: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31" name="PlaceHolder 1"/>
          <p:cNvSpPr>
            <a:spLocks noGrp="1"/>
          </p:cNvSpPr>
          <p:nvPr>
            <p:ph type="title"/>
          </p:nvPr>
        </p:nvSpPr>
        <p:spPr>
          <a:xfrm>
            <a:off x="720000" y="684000"/>
            <a:ext cx="8460000" cy="1023480"/>
          </a:xfrm>
          <a:prstGeom prst="rect">
            <a:avLst/>
          </a:prstGeom>
          <a:noFill/>
          <a:ln w="0">
            <a:noFill/>
          </a:ln>
        </p:spPr>
        <p:txBody>
          <a:bodyPr lIns="0" rIns="0" tIns="0" bIns="0" anchor="ctr">
            <a:noAutofit/>
          </a:bodyPr>
          <a:p>
            <a:pPr indent="0" algn="ctr">
              <a:buNone/>
            </a:pPr>
            <a:endParaRPr b="1" lang="en-US" sz="5400" spc="-1" strike="noStrike">
              <a:solidFill>
                <a:srgbClr val="ffffff"/>
              </a:solidFill>
              <a:latin typeface="Arial"/>
            </a:endParaRPr>
          </a:p>
        </p:txBody>
      </p:sp>
      <p:sp>
        <p:nvSpPr>
          <p:cNvPr id="132" name="PlaceHolder 2"/>
          <p:cNvSpPr>
            <a:spLocks noGrp="1"/>
          </p:cNvSpPr>
          <p:nvPr>
            <p:ph/>
          </p:nvPr>
        </p:nvSpPr>
        <p:spPr>
          <a:xfrm>
            <a:off x="720000" y="1949040"/>
            <a:ext cx="4321440" cy="4384800"/>
          </a:xfrm>
          <a:prstGeom prst="rect">
            <a:avLst/>
          </a:prstGeom>
          <a:noFill/>
          <a:ln w="0">
            <a:noFill/>
          </a:ln>
        </p:spPr>
        <p:txBody>
          <a:bodyPr lIns="0" rIns="0" tIns="0" bIns="0" anchor="t">
            <a:noAutofit/>
          </a:bodyPr>
          <a:p>
            <a:pPr indent="0">
              <a:spcAft>
                <a:spcPts val="1417"/>
              </a:spcAft>
              <a:buNone/>
            </a:pPr>
            <a:endParaRPr b="0" lang="en-US" sz="3200" spc="-1" strike="noStrike">
              <a:solidFill>
                <a:srgbClr val="000000"/>
              </a:solidFill>
              <a:latin typeface="Arial"/>
            </a:endParaRPr>
          </a:p>
        </p:txBody>
      </p:sp>
      <p:sp>
        <p:nvSpPr>
          <p:cNvPr id="133" name="PlaceHolder 3"/>
          <p:cNvSpPr>
            <a:spLocks noGrp="1"/>
          </p:cNvSpPr>
          <p:nvPr>
            <p:ph/>
          </p:nvPr>
        </p:nvSpPr>
        <p:spPr>
          <a:xfrm>
            <a:off x="5257800" y="1949040"/>
            <a:ext cx="4321440" cy="4384800"/>
          </a:xfrm>
          <a:prstGeom prst="rect">
            <a:avLst/>
          </a:prstGeom>
          <a:noFill/>
          <a:ln w="0">
            <a:noFill/>
          </a:ln>
        </p:spPr>
        <p:txBody>
          <a:bodyPr lIns="0" rIns="0" tIns="0" bIns="0" anchor="t">
            <a:noAutofit/>
          </a:bodyPr>
          <a:p>
            <a:pPr indent="0">
              <a:spcAft>
                <a:spcPts val="1417"/>
              </a:spcAft>
              <a:buNone/>
            </a:pPr>
            <a:endParaRPr b="0" lang="en-US" sz="3200" spc="-1" strike="noStrike">
              <a:solidFill>
                <a:srgbClr val="000000"/>
              </a:solidFill>
              <a:latin typeface="Arial"/>
            </a:endParaRPr>
          </a:p>
        </p:txBody>
      </p:sp>
      <p:sp>
        <p:nvSpPr>
          <p:cNvPr id="5" name="PlaceHolder 4"/>
          <p:cNvSpPr>
            <a:spLocks noGrp="1"/>
          </p:cNvSpPr>
          <p:nvPr>
            <p:ph type="ftr" idx="8"/>
          </p:nvPr>
        </p:nvSpPr>
        <p:spPr/>
        <p:txBody>
          <a:bodyPr/>
          <a:p>
            <a:r>
              <a:t>Footer</a:t>
            </a:r>
          </a:p>
        </p:txBody>
      </p:sp>
      <p:sp>
        <p:nvSpPr>
          <p:cNvPr id="6" name="PlaceHolder 5"/>
          <p:cNvSpPr>
            <a:spLocks noGrp="1"/>
          </p:cNvSpPr>
          <p:nvPr>
            <p:ph type="sldNum" idx="9"/>
          </p:nvPr>
        </p:nvSpPr>
        <p:spPr/>
        <p:txBody>
          <a:bodyPr/>
          <a:p>
            <a:fld id="{83BB8904-0425-44A3-8626-D28B02F843CC}" type="slidenum">
              <a:t>&lt;#&gt;</a:t>
            </a:fld>
          </a:p>
        </p:txBody>
      </p:sp>
      <p:sp>
        <p:nvSpPr>
          <p:cNvPr id="7" name="PlaceHolder 6"/>
          <p:cNvSpPr>
            <a:spLocks noGrp="1"/>
          </p:cNvSpPr>
          <p:nvPr>
            <p:ph type="dt" idx="7"/>
          </p:nvPr>
        </p:nvSpPr>
        <p:spPr/>
        <p:txBody>
          <a:bodyPr/>
          <a:p>
            <a:r>
              <a:rPr lang="en-ZW"/>
              <a:t/>
            </a: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34" name="PlaceHolder 1"/>
          <p:cNvSpPr>
            <a:spLocks noGrp="1"/>
          </p:cNvSpPr>
          <p:nvPr>
            <p:ph type="title"/>
          </p:nvPr>
        </p:nvSpPr>
        <p:spPr>
          <a:xfrm>
            <a:off x="720000" y="684000"/>
            <a:ext cx="8460000" cy="1023480"/>
          </a:xfrm>
          <a:prstGeom prst="rect">
            <a:avLst/>
          </a:prstGeom>
          <a:noFill/>
          <a:ln w="0">
            <a:noFill/>
          </a:ln>
        </p:spPr>
        <p:txBody>
          <a:bodyPr lIns="0" rIns="0" tIns="0" bIns="0" anchor="ctr">
            <a:noAutofit/>
          </a:bodyPr>
          <a:p>
            <a:pPr indent="0" algn="ctr">
              <a:buNone/>
            </a:pPr>
            <a:endParaRPr b="1" lang="en-US" sz="5400" spc="-1" strike="noStrike">
              <a:solidFill>
                <a:srgbClr val="ffffff"/>
              </a:solidFill>
              <a:latin typeface="Arial"/>
            </a:endParaRPr>
          </a:p>
        </p:txBody>
      </p:sp>
      <p:sp>
        <p:nvSpPr>
          <p:cNvPr id="3" name="PlaceHolder 2"/>
          <p:cNvSpPr>
            <a:spLocks noGrp="1"/>
          </p:cNvSpPr>
          <p:nvPr>
            <p:ph type="ftr" idx="8"/>
          </p:nvPr>
        </p:nvSpPr>
        <p:spPr/>
        <p:txBody>
          <a:bodyPr/>
          <a:p>
            <a:r>
              <a:t>Footer</a:t>
            </a:r>
          </a:p>
        </p:txBody>
      </p:sp>
      <p:sp>
        <p:nvSpPr>
          <p:cNvPr id="4" name="PlaceHolder 3"/>
          <p:cNvSpPr>
            <a:spLocks noGrp="1"/>
          </p:cNvSpPr>
          <p:nvPr>
            <p:ph type="sldNum" idx="9"/>
          </p:nvPr>
        </p:nvSpPr>
        <p:spPr/>
        <p:txBody>
          <a:bodyPr/>
          <a:p>
            <a:fld id="{653E1F5D-92E6-4768-8539-DC6C7BFB914C}" type="slidenum">
              <a:t>&lt;#&gt;</a:t>
            </a:fld>
          </a:p>
        </p:txBody>
      </p:sp>
      <p:sp>
        <p:nvSpPr>
          <p:cNvPr id="5" name="PlaceHolder 4"/>
          <p:cNvSpPr>
            <a:spLocks noGrp="1"/>
          </p:cNvSpPr>
          <p:nvPr>
            <p:ph type="dt" idx="7"/>
          </p:nvPr>
        </p:nvSpPr>
        <p:spPr/>
        <p:txBody>
          <a:bodyPr/>
          <a:p>
            <a:r>
              <a:rPr lang="en-ZW"/>
              <a:t/>
            </a: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5" name="PlaceHolder 1"/>
          <p:cNvSpPr>
            <a:spLocks noGrp="1"/>
          </p:cNvSpPr>
          <p:nvPr>
            <p:ph type="subTitle"/>
          </p:nvPr>
        </p:nvSpPr>
        <p:spPr>
          <a:xfrm>
            <a:off x="720000" y="684000"/>
            <a:ext cx="8460000" cy="4745520"/>
          </a:xfrm>
          <a:prstGeom prst="rect">
            <a:avLst/>
          </a:prstGeom>
          <a:noFill/>
          <a:ln w="0">
            <a:noFill/>
          </a:ln>
        </p:spPr>
        <p:txBody>
          <a:bodyPr lIns="0" rIns="0" tIns="0" bIns="0" anchor="ctr">
            <a:noAutofit/>
          </a:bodyPr>
          <a:p>
            <a:pPr algn="ctr"/>
            <a:endParaRPr b="1" lang="en-US" sz="2400" spc="-1" strike="noStrike">
              <a:solidFill>
                <a:srgbClr val="ffffff"/>
              </a:solidFill>
              <a:latin typeface="DejaVu Sans"/>
            </a:endParaRPr>
          </a:p>
        </p:txBody>
      </p:sp>
      <p:sp>
        <p:nvSpPr>
          <p:cNvPr id="3" name="PlaceHolder 2"/>
          <p:cNvSpPr>
            <a:spLocks noGrp="1"/>
          </p:cNvSpPr>
          <p:nvPr>
            <p:ph type="ftr" idx="8"/>
          </p:nvPr>
        </p:nvSpPr>
        <p:spPr/>
        <p:txBody>
          <a:bodyPr/>
          <a:p>
            <a:r>
              <a:t>Footer</a:t>
            </a:r>
          </a:p>
        </p:txBody>
      </p:sp>
      <p:sp>
        <p:nvSpPr>
          <p:cNvPr id="4" name="PlaceHolder 3"/>
          <p:cNvSpPr>
            <a:spLocks noGrp="1"/>
          </p:cNvSpPr>
          <p:nvPr>
            <p:ph type="sldNum" idx="9"/>
          </p:nvPr>
        </p:nvSpPr>
        <p:spPr/>
        <p:txBody>
          <a:bodyPr/>
          <a:p>
            <a:fld id="{BA25ED4C-42C4-4262-BFB4-1DA7798DD041}" type="slidenum">
              <a:t>&lt;#&gt;</a:t>
            </a:fld>
          </a:p>
        </p:txBody>
      </p:sp>
      <p:sp>
        <p:nvSpPr>
          <p:cNvPr id="5" name="PlaceHolder 4"/>
          <p:cNvSpPr>
            <a:spLocks noGrp="1"/>
          </p:cNvSpPr>
          <p:nvPr>
            <p:ph type="dt" idx="7"/>
          </p:nvPr>
        </p:nvSpPr>
        <p:spPr/>
        <p:txBody>
          <a:bodyPr/>
          <a:p>
            <a:r>
              <a:rPr lang="en-ZW"/>
              <a:t/>
            </a: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36" name="PlaceHolder 1"/>
          <p:cNvSpPr>
            <a:spLocks noGrp="1"/>
          </p:cNvSpPr>
          <p:nvPr>
            <p:ph type="title"/>
          </p:nvPr>
        </p:nvSpPr>
        <p:spPr>
          <a:xfrm>
            <a:off x="720000" y="684000"/>
            <a:ext cx="8460000" cy="1023480"/>
          </a:xfrm>
          <a:prstGeom prst="rect">
            <a:avLst/>
          </a:prstGeom>
          <a:noFill/>
          <a:ln w="0">
            <a:noFill/>
          </a:ln>
        </p:spPr>
        <p:txBody>
          <a:bodyPr lIns="0" rIns="0" tIns="0" bIns="0" anchor="ctr">
            <a:noAutofit/>
          </a:bodyPr>
          <a:p>
            <a:pPr indent="0" algn="ctr">
              <a:buNone/>
            </a:pPr>
            <a:endParaRPr b="1" lang="en-US" sz="5400" spc="-1" strike="noStrike">
              <a:solidFill>
                <a:srgbClr val="ffffff"/>
              </a:solidFill>
              <a:latin typeface="Arial"/>
            </a:endParaRPr>
          </a:p>
        </p:txBody>
      </p:sp>
      <p:sp>
        <p:nvSpPr>
          <p:cNvPr id="137" name="PlaceHolder 2"/>
          <p:cNvSpPr>
            <a:spLocks noGrp="1"/>
          </p:cNvSpPr>
          <p:nvPr>
            <p:ph/>
          </p:nvPr>
        </p:nvSpPr>
        <p:spPr>
          <a:xfrm>
            <a:off x="720000" y="1949040"/>
            <a:ext cx="4321440" cy="2091240"/>
          </a:xfrm>
          <a:prstGeom prst="rect">
            <a:avLst/>
          </a:prstGeom>
          <a:noFill/>
          <a:ln w="0">
            <a:noFill/>
          </a:ln>
        </p:spPr>
        <p:txBody>
          <a:bodyPr lIns="0" rIns="0" tIns="0" bIns="0" anchor="t">
            <a:noAutofit/>
          </a:bodyPr>
          <a:p>
            <a:pPr indent="0">
              <a:spcAft>
                <a:spcPts val="1417"/>
              </a:spcAft>
              <a:buNone/>
            </a:pPr>
            <a:endParaRPr b="0" lang="en-US" sz="3200" spc="-1" strike="noStrike">
              <a:solidFill>
                <a:srgbClr val="000000"/>
              </a:solidFill>
              <a:latin typeface="Arial"/>
            </a:endParaRPr>
          </a:p>
        </p:txBody>
      </p:sp>
      <p:sp>
        <p:nvSpPr>
          <p:cNvPr id="138" name="PlaceHolder 3"/>
          <p:cNvSpPr>
            <a:spLocks noGrp="1"/>
          </p:cNvSpPr>
          <p:nvPr>
            <p:ph/>
          </p:nvPr>
        </p:nvSpPr>
        <p:spPr>
          <a:xfrm>
            <a:off x="5257800" y="1949040"/>
            <a:ext cx="4321440" cy="4384800"/>
          </a:xfrm>
          <a:prstGeom prst="rect">
            <a:avLst/>
          </a:prstGeom>
          <a:noFill/>
          <a:ln w="0">
            <a:noFill/>
          </a:ln>
        </p:spPr>
        <p:txBody>
          <a:bodyPr lIns="0" rIns="0" tIns="0" bIns="0" anchor="t">
            <a:noAutofit/>
          </a:bodyPr>
          <a:p>
            <a:pPr indent="0">
              <a:spcAft>
                <a:spcPts val="1417"/>
              </a:spcAft>
              <a:buNone/>
            </a:pPr>
            <a:endParaRPr b="0" lang="en-US" sz="3200" spc="-1" strike="noStrike">
              <a:solidFill>
                <a:srgbClr val="000000"/>
              </a:solidFill>
              <a:latin typeface="Arial"/>
            </a:endParaRPr>
          </a:p>
        </p:txBody>
      </p:sp>
      <p:sp>
        <p:nvSpPr>
          <p:cNvPr id="139" name="PlaceHolder 4"/>
          <p:cNvSpPr>
            <a:spLocks noGrp="1"/>
          </p:cNvSpPr>
          <p:nvPr>
            <p:ph/>
          </p:nvPr>
        </p:nvSpPr>
        <p:spPr>
          <a:xfrm>
            <a:off x="720000" y="4239360"/>
            <a:ext cx="4321440" cy="2091240"/>
          </a:xfrm>
          <a:prstGeom prst="rect">
            <a:avLst/>
          </a:prstGeom>
          <a:noFill/>
          <a:ln w="0">
            <a:noFill/>
          </a:ln>
        </p:spPr>
        <p:txBody>
          <a:bodyPr lIns="0" rIns="0" tIns="0" bIns="0" anchor="t">
            <a:noAutofit/>
          </a:bodyPr>
          <a:p>
            <a:pPr indent="0">
              <a:spcAft>
                <a:spcPts val="1417"/>
              </a:spcAft>
              <a:buNone/>
            </a:pPr>
            <a:endParaRPr b="0" lang="en-US" sz="3200" spc="-1" strike="noStrike">
              <a:solidFill>
                <a:srgbClr val="000000"/>
              </a:solidFill>
              <a:latin typeface="Arial"/>
            </a:endParaRPr>
          </a:p>
        </p:txBody>
      </p:sp>
      <p:sp>
        <p:nvSpPr>
          <p:cNvPr id="6" name="PlaceHolder 5"/>
          <p:cNvSpPr>
            <a:spLocks noGrp="1"/>
          </p:cNvSpPr>
          <p:nvPr>
            <p:ph type="ftr" idx="8"/>
          </p:nvPr>
        </p:nvSpPr>
        <p:spPr/>
        <p:txBody>
          <a:bodyPr/>
          <a:p>
            <a:r>
              <a:t>Footer</a:t>
            </a:r>
          </a:p>
        </p:txBody>
      </p:sp>
      <p:sp>
        <p:nvSpPr>
          <p:cNvPr id="7" name="PlaceHolder 6"/>
          <p:cNvSpPr>
            <a:spLocks noGrp="1"/>
          </p:cNvSpPr>
          <p:nvPr>
            <p:ph type="sldNum" idx="9"/>
          </p:nvPr>
        </p:nvSpPr>
        <p:spPr/>
        <p:txBody>
          <a:bodyPr/>
          <a:p>
            <a:fld id="{DBF13C6A-CE04-4F8A-82E5-EAA5AC6C13E1}" type="slidenum">
              <a:t>&lt;#&gt;</a:t>
            </a:fld>
          </a:p>
        </p:txBody>
      </p:sp>
      <p:sp>
        <p:nvSpPr>
          <p:cNvPr id="8" name="PlaceHolder 7"/>
          <p:cNvSpPr>
            <a:spLocks noGrp="1"/>
          </p:cNvSpPr>
          <p:nvPr>
            <p:ph type="dt" idx="7"/>
          </p:nvPr>
        </p:nvSpPr>
        <p:spPr/>
        <p:txBody>
          <a:bodyPr/>
          <a:p>
            <a:r>
              <a:rPr lang="en-ZW"/>
              <a:t/>
            </a: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40" name="PlaceHolder 1"/>
          <p:cNvSpPr>
            <a:spLocks noGrp="1"/>
          </p:cNvSpPr>
          <p:nvPr>
            <p:ph type="title"/>
          </p:nvPr>
        </p:nvSpPr>
        <p:spPr>
          <a:xfrm>
            <a:off x="720000" y="684000"/>
            <a:ext cx="8460000" cy="1023480"/>
          </a:xfrm>
          <a:prstGeom prst="rect">
            <a:avLst/>
          </a:prstGeom>
          <a:noFill/>
          <a:ln w="0">
            <a:noFill/>
          </a:ln>
        </p:spPr>
        <p:txBody>
          <a:bodyPr lIns="0" rIns="0" tIns="0" bIns="0" anchor="ctr">
            <a:noAutofit/>
          </a:bodyPr>
          <a:p>
            <a:pPr indent="0" algn="ctr">
              <a:buNone/>
            </a:pPr>
            <a:endParaRPr b="1" lang="en-US" sz="5400" spc="-1" strike="noStrike">
              <a:solidFill>
                <a:srgbClr val="ffffff"/>
              </a:solidFill>
              <a:latin typeface="Arial"/>
            </a:endParaRPr>
          </a:p>
        </p:txBody>
      </p:sp>
      <p:sp>
        <p:nvSpPr>
          <p:cNvPr id="141" name="PlaceHolder 2"/>
          <p:cNvSpPr>
            <a:spLocks noGrp="1"/>
          </p:cNvSpPr>
          <p:nvPr>
            <p:ph/>
          </p:nvPr>
        </p:nvSpPr>
        <p:spPr>
          <a:xfrm>
            <a:off x="720000" y="1949040"/>
            <a:ext cx="4321440" cy="4384800"/>
          </a:xfrm>
          <a:prstGeom prst="rect">
            <a:avLst/>
          </a:prstGeom>
          <a:noFill/>
          <a:ln w="0">
            <a:noFill/>
          </a:ln>
        </p:spPr>
        <p:txBody>
          <a:bodyPr lIns="0" rIns="0" tIns="0" bIns="0" anchor="t">
            <a:noAutofit/>
          </a:bodyPr>
          <a:p>
            <a:pPr indent="0">
              <a:spcAft>
                <a:spcPts val="1417"/>
              </a:spcAft>
              <a:buNone/>
            </a:pPr>
            <a:endParaRPr b="0" lang="en-US" sz="3200" spc="-1" strike="noStrike">
              <a:solidFill>
                <a:srgbClr val="000000"/>
              </a:solidFill>
              <a:latin typeface="Arial"/>
            </a:endParaRPr>
          </a:p>
        </p:txBody>
      </p:sp>
      <p:sp>
        <p:nvSpPr>
          <p:cNvPr id="142" name="PlaceHolder 3"/>
          <p:cNvSpPr>
            <a:spLocks noGrp="1"/>
          </p:cNvSpPr>
          <p:nvPr>
            <p:ph/>
          </p:nvPr>
        </p:nvSpPr>
        <p:spPr>
          <a:xfrm>
            <a:off x="5257800" y="1949040"/>
            <a:ext cx="4321440" cy="2091240"/>
          </a:xfrm>
          <a:prstGeom prst="rect">
            <a:avLst/>
          </a:prstGeom>
          <a:noFill/>
          <a:ln w="0">
            <a:noFill/>
          </a:ln>
        </p:spPr>
        <p:txBody>
          <a:bodyPr lIns="0" rIns="0" tIns="0" bIns="0" anchor="t">
            <a:noAutofit/>
          </a:bodyPr>
          <a:p>
            <a:pPr indent="0">
              <a:spcAft>
                <a:spcPts val="1417"/>
              </a:spcAft>
              <a:buNone/>
            </a:pPr>
            <a:endParaRPr b="0" lang="en-US" sz="3200" spc="-1" strike="noStrike">
              <a:solidFill>
                <a:srgbClr val="000000"/>
              </a:solidFill>
              <a:latin typeface="Arial"/>
            </a:endParaRPr>
          </a:p>
        </p:txBody>
      </p:sp>
      <p:sp>
        <p:nvSpPr>
          <p:cNvPr id="143" name="PlaceHolder 4"/>
          <p:cNvSpPr>
            <a:spLocks noGrp="1"/>
          </p:cNvSpPr>
          <p:nvPr>
            <p:ph/>
          </p:nvPr>
        </p:nvSpPr>
        <p:spPr>
          <a:xfrm>
            <a:off x="5257800" y="4239360"/>
            <a:ext cx="4321440" cy="2091240"/>
          </a:xfrm>
          <a:prstGeom prst="rect">
            <a:avLst/>
          </a:prstGeom>
          <a:noFill/>
          <a:ln w="0">
            <a:noFill/>
          </a:ln>
        </p:spPr>
        <p:txBody>
          <a:bodyPr lIns="0" rIns="0" tIns="0" bIns="0" anchor="t">
            <a:noAutofit/>
          </a:bodyPr>
          <a:p>
            <a:pPr indent="0">
              <a:spcAft>
                <a:spcPts val="1417"/>
              </a:spcAft>
              <a:buNone/>
            </a:pPr>
            <a:endParaRPr b="0" lang="en-US" sz="3200" spc="-1" strike="noStrike">
              <a:solidFill>
                <a:srgbClr val="000000"/>
              </a:solidFill>
              <a:latin typeface="Arial"/>
            </a:endParaRPr>
          </a:p>
        </p:txBody>
      </p:sp>
      <p:sp>
        <p:nvSpPr>
          <p:cNvPr id="6" name="PlaceHolder 5"/>
          <p:cNvSpPr>
            <a:spLocks noGrp="1"/>
          </p:cNvSpPr>
          <p:nvPr>
            <p:ph type="ftr" idx="8"/>
          </p:nvPr>
        </p:nvSpPr>
        <p:spPr/>
        <p:txBody>
          <a:bodyPr/>
          <a:p>
            <a:r>
              <a:t>Footer</a:t>
            </a:r>
          </a:p>
        </p:txBody>
      </p:sp>
      <p:sp>
        <p:nvSpPr>
          <p:cNvPr id="7" name="PlaceHolder 6"/>
          <p:cNvSpPr>
            <a:spLocks noGrp="1"/>
          </p:cNvSpPr>
          <p:nvPr>
            <p:ph type="sldNum" idx="9"/>
          </p:nvPr>
        </p:nvSpPr>
        <p:spPr/>
        <p:txBody>
          <a:bodyPr/>
          <a:p>
            <a:fld id="{7A9870B7-05A7-48F4-8403-3A80A08DA422}" type="slidenum">
              <a:t>&lt;#&gt;</a:t>
            </a:fld>
          </a:p>
        </p:txBody>
      </p:sp>
      <p:sp>
        <p:nvSpPr>
          <p:cNvPr id="8" name="PlaceHolder 7"/>
          <p:cNvSpPr>
            <a:spLocks noGrp="1"/>
          </p:cNvSpPr>
          <p:nvPr>
            <p:ph type="dt" idx="7"/>
          </p:nvPr>
        </p:nvSpPr>
        <p:spPr/>
        <p:txBody>
          <a:bodyPr/>
          <a:p>
            <a:r>
              <a:rPr lang="en-ZW"/>
              <a:t/>
            </a: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44" name="PlaceHolder 1"/>
          <p:cNvSpPr>
            <a:spLocks noGrp="1"/>
          </p:cNvSpPr>
          <p:nvPr>
            <p:ph type="title"/>
          </p:nvPr>
        </p:nvSpPr>
        <p:spPr>
          <a:xfrm>
            <a:off x="720000" y="684000"/>
            <a:ext cx="8460000" cy="1023480"/>
          </a:xfrm>
          <a:prstGeom prst="rect">
            <a:avLst/>
          </a:prstGeom>
          <a:noFill/>
          <a:ln w="0">
            <a:noFill/>
          </a:ln>
        </p:spPr>
        <p:txBody>
          <a:bodyPr lIns="0" rIns="0" tIns="0" bIns="0" anchor="ctr">
            <a:noAutofit/>
          </a:bodyPr>
          <a:p>
            <a:pPr indent="0" algn="ctr">
              <a:buNone/>
            </a:pPr>
            <a:endParaRPr b="1" lang="en-US" sz="5400" spc="-1" strike="noStrike">
              <a:solidFill>
                <a:srgbClr val="ffffff"/>
              </a:solidFill>
              <a:latin typeface="Arial"/>
            </a:endParaRPr>
          </a:p>
        </p:txBody>
      </p:sp>
      <p:sp>
        <p:nvSpPr>
          <p:cNvPr id="145" name="PlaceHolder 2"/>
          <p:cNvSpPr>
            <a:spLocks noGrp="1"/>
          </p:cNvSpPr>
          <p:nvPr>
            <p:ph/>
          </p:nvPr>
        </p:nvSpPr>
        <p:spPr>
          <a:xfrm>
            <a:off x="720000" y="1949040"/>
            <a:ext cx="4321440" cy="2091240"/>
          </a:xfrm>
          <a:prstGeom prst="rect">
            <a:avLst/>
          </a:prstGeom>
          <a:noFill/>
          <a:ln w="0">
            <a:noFill/>
          </a:ln>
        </p:spPr>
        <p:txBody>
          <a:bodyPr lIns="0" rIns="0" tIns="0" bIns="0" anchor="t">
            <a:noAutofit/>
          </a:bodyPr>
          <a:p>
            <a:pPr indent="0">
              <a:spcAft>
                <a:spcPts val="1417"/>
              </a:spcAft>
              <a:buNone/>
            </a:pPr>
            <a:endParaRPr b="0" lang="en-US" sz="3200" spc="-1" strike="noStrike">
              <a:solidFill>
                <a:srgbClr val="000000"/>
              </a:solidFill>
              <a:latin typeface="Arial"/>
            </a:endParaRPr>
          </a:p>
        </p:txBody>
      </p:sp>
      <p:sp>
        <p:nvSpPr>
          <p:cNvPr id="146" name="PlaceHolder 3"/>
          <p:cNvSpPr>
            <a:spLocks noGrp="1"/>
          </p:cNvSpPr>
          <p:nvPr>
            <p:ph/>
          </p:nvPr>
        </p:nvSpPr>
        <p:spPr>
          <a:xfrm>
            <a:off x="5257800" y="1949040"/>
            <a:ext cx="4321440" cy="2091240"/>
          </a:xfrm>
          <a:prstGeom prst="rect">
            <a:avLst/>
          </a:prstGeom>
          <a:noFill/>
          <a:ln w="0">
            <a:noFill/>
          </a:ln>
        </p:spPr>
        <p:txBody>
          <a:bodyPr lIns="0" rIns="0" tIns="0" bIns="0" anchor="t">
            <a:noAutofit/>
          </a:bodyPr>
          <a:p>
            <a:pPr indent="0">
              <a:spcAft>
                <a:spcPts val="1417"/>
              </a:spcAft>
              <a:buNone/>
            </a:pPr>
            <a:endParaRPr b="0" lang="en-US" sz="3200" spc="-1" strike="noStrike">
              <a:solidFill>
                <a:srgbClr val="000000"/>
              </a:solidFill>
              <a:latin typeface="Arial"/>
            </a:endParaRPr>
          </a:p>
        </p:txBody>
      </p:sp>
      <p:sp>
        <p:nvSpPr>
          <p:cNvPr id="147" name="PlaceHolder 4"/>
          <p:cNvSpPr>
            <a:spLocks noGrp="1"/>
          </p:cNvSpPr>
          <p:nvPr>
            <p:ph/>
          </p:nvPr>
        </p:nvSpPr>
        <p:spPr>
          <a:xfrm>
            <a:off x="720000" y="4239360"/>
            <a:ext cx="8855640" cy="2091240"/>
          </a:xfrm>
          <a:prstGeom prst="rect">
            <a:avLst/>
          </a:prstGeom>
          <a:noFill/>
          <a:ln w="0">
            <a:noFill/>
          </a:ln>
        </p:spPr>
        <p:txBody>
          <a:bodyPr lIns="0" rIns="0" tIns="0" bIns="0" anchor="t">
            <a:noAutofit/>
          </a:bodyPr>
          <a:p>
            <a:pPr indent="0">
              <a:spcAft>
                <a:spcPts val="1417"/>
              </a:spcAft>
              <a:buNone/>
            </a:pPr>
            <a:endParaRPr b="0" lang="en-US" sz="3200" spc="-1" strike="noStrike">
              <a:solidFill>
                <a:srgbClr val="000000"/>
              </a:solidFill>
              <a:latin typeface="Arial"/>
            </a:endParaRPr>
          </a:p>
        </p:txBody>
      </p:sp>
      <p:sp>
        <p:nvSpPr>
          <p:cNvPr id="6" name="PlaceHolder 5"/>
          <p:cNvSpPr>
            <a:spLocks noGrp="1"/>
          </p:cNvSpPr>
          <p:nvPr>
            <p:ph type="ftr" idx="8"/>
          </p:nvPr>
        </p:nvSpPr>
        <p:spPr/>
        <p:txBody>
          <a:bodyPr/>
          <a:p>
            <a:r>
              <a:t>Footer</a:t>
            </a:r>
          </a:p>
        </p:txBody>
      </p:sp>
      <p:sp>
        <p:nvSpPr>
          <p:cNvPr id="7" name="PlaceHolder 6"/>
          <p:cNvSpPr>
            <a:spLocks noGrp="1"/>
          </p:cNvSpPr>
          <p:nvPr>
            <p:ph type="sldNum" idx="9"/>
          </p:nvPr>
        </p:nvSpPr>
        <p:spPr/>
        <p:txBody>
          <a:bodyPr/>
          <a:p>
            <a:fld id="{BB1961D0-CC6C-4DFF-AA5E-214493FE0832}" type="slidenum">
              <a:t>&lt;#&gt;</a:t>
            </a:fld>
          </a:p>
        </p:txBody>
      </p:sp>
      <p:sp>
        <p:nvSpPr>
          <p:cNvPr id="8" name="PlaceHolder 7"/>
          <p:cNvSpPr>
            <a:spLocks noGrp="1"/>
          </p:cNvSpPr>
          <p:nvPr>
            <p:ph type="dt" idx="7"/>
          </p:nvPr>
        </p:nvSpPr>
        <p:spPr/>
        <p:txBody>
          <a:bodyPr/>
          <a:p>
            <a:r>
              <a:rPr lang="en-ZW"/>
              <a:t/>
            </a: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48" name="PlaceHolder 1"/>
          <p:cNvSpPr>
            <a:spLocks noGrp="1"/>
          </p:cNvSpPr>
          <p:nvPr>
            <p:ph type="title"/>
          </p:nvPr>
        </p:nvSpPr>
        <p:spPr>
          <a:xfrm>
            <a:off x="720000" y="684000"/>
            <a:ext cx="8460000" cy="1023480"/>
          </a:xfrm>
          <a:prstGeom prst="rect">
            <a:avLst/>
          </a:prstGeom>
          <a:noFill/>
          <a:ln w="0">
            <a:noFill/>
          </a:ln>
        </p:spPr>
        <p:txBody>
          <a:bodyPr lIns="0" rIns="0" tIns="0" bIns="0" anchor="ctr">
            <a:noAutofit/>
          </a:bodyPr>
          <a:p>
            <a:pPr indent="0" algn="ctr">
              <a:buNone/>
            </a:pPr>
            <a:endParaRPr b="1" lang="en-US" sz="5400" spc="-1" strike="noStrike">
              <a:solidFill>
                <a:srgbClr val="ffffff"/>
              </a:solidFill>
              <a:latin typeface="Arial"/>
            </a:endParaRPr>
          </a:p>
        </p:txBody>
      </p:sp>
      <p:sp>
        <p:nvSpPr>
          <p:cNvPr id="149" name="PlaceHolder 2"/>
          <p:cNvSpPr>
            <a:spLocks noGrp="1"/>
          </p:cNvSpPr>
          <p:nvPr>
            <p:ph/>
          </p:nvPr>
        </p:nvSpPr>
        <p:spPr>
          <a:xfrm>
            <a:off x="720000" y="1949040"/>
            <a:ext cx="8855640" cy="2091240"/>
          </a:xfrm>
          <a:prstGeom prst="rect">
            <a:avLst/>
          </a:prstGeom>
          <a:noFill/>
          <a:ln w="0">
            <a:noFill/>
          </a:ln>
        </p:spPr>
        <p:txBody>
          <a:bodyPr lIns="0" rIns="0" tIns="0" bIns="0" anchor="t">
            <a:noAutofit/>
          </a:bodyPr>
          <a:p>
            <a:pPr indent="0">
              <a:spcAft>
                <a:spcPts val="1417"/>
              </a:spcAft>
              <a:buNone/>
            </a:pPr>
            <a:endParaRPr b="0" lang="en-US" sz="3200" spc="-1" strike="noStrike">
              <a:solidFill>
                <a:srgbClr val="000000"/>
              </a:solidFill>
              <a:latin typeface="Arial"/>
            </a:endParaRPr>
          </a:p>
        </p:txBody>
      </p:sp>
      <p:sp>
        <p:nvSpPr>
          <p:cNvPr id="150" name="PlaceHolder 3"/>
          <p:cNvSpPr>
            <a:spLocks noGrp="1"/>
          </p:cNvSpPr>
          <p:nvPr>
            <p:ph/>
          </p:nvPr>
        </p:nvSpPr>
        <p:spPr>
          <a:xfrm>
            <a:off x="720000" y="4239360"/>
            <a:ext cx="8855640" cy="2091240"/>
          </a:xfrm>
          <a:prstGeom prst="rect">
            <a:avLst/>
          </a:prstGeom>
          <a:noFill/>
          <a:ln w="0">
            <a:noFill/>
          </a:ln>
        </p:spPr>
        <p:txBody>
          <a:bodyPr lIns="0" rIns="0" tIns="0" bIns="0" anchor="t">
            <a:noAutofit/>
          </a:bodyPr>
          <a:p>
            <a:pPr indent="0">
              <a:spcAft>
                <a:spcPts val="1417"/>
              </a:spcAft>
              <a:buNone/>
            </a:pPr>
            <a:endParaRPr b="0" lang="en-US" sz="3200" spc="-1" strike="noStrike">
              <a:solidFill>
                <a:srgbClr val="000000"/>
              </a:solidFill>
              <a:latin typeface="Arial"/>
            </a:endParaRPr>
          </a:p>
        </p:txBody>
      </p:sp>
      <p:sp>
        <p:nvSpPr>
          <p:cNvPr id="5" name="PlaceHolder 4"/>
          <p:cNvSpPr>
            <a:spLocks noGrp="1"/>
          </p:cNvSpPr>
          <p:nvPr>
            <p:ph type="ftr" idx="8"/>
          </p:nvPr>
        </p:nvSpPr>
        <p:spPr/>
        <p:txBody>
          <a:bodyPr/>
          <a:p>
            <a:r>
              <a:t>Footer</a:t>
            </a:r>
          </a:p>
        </p:txBody>
      </p:sp>
      <p:sp>
        <p:nvSpPr>
          <p:cNvPr id="6" name="PlaceHolder 5"/>
          <p:cNvSpPr>
            <a:spLocks noGrp="1"/>
          </p:cNvSpPr>
          <p:nvPr>
            <p:ph type="sldNum" idx="9"/>
          </p:nvPr>
        </p:nvSpPr>
        <p:spPr/>
        <p:txBody>
          <a:bodyPr/>
          <a:p>
            <a:fld id="{9B1E4F8E-243F-420C-A505-B211E2956D0C}" type="slidenum">
              <a:t>&lt;#&gt;</a:t>
            </a:fld>
          </a:p>
        </p:txBody>
      </p:sp>
      <p:sp>
        <p:nvSpPr>
          <p:cNvPr id="7" name="PlaceHolder 6"/>
          <p:cNvSpPr>
            <a:spLocks noGrp="1"/>
          </p:cNvSpPr>
          <p:nvPr>
            <p:ph type="dt" idx="7"/>
          </p:nvPr>
        </p:nvSpPr>
        <p:spPr/>
        <p:txBody>
          <a:bodyPr/>
          <a:p>
            <a:r>
              <a:rPr lang="en-ZW"/>
              <a:t/>
            </a: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51" name="PlaceHolder 1"/>
          <p:cNvSpPr>
            <a:spLocks noGrp="1"/>
          </p:cNvSpPr>
          <p:nvPr>
            <p:ph type="title"/>
          </p:nvPr>
        </p:nvSpPr>
        <p:spPr>
          <a:xfrm>
            <a:off x="720000" y="684000"/>
            <a:ext cx="8460000" cy="1023480"/>
          </a:xfrm>
          <a:prstGeom prst="rect">
            <a:avLst/>
          </a:prstGeom>
          <a:noFill/>
          <a:ln w="0">
            <a:noFill/>
          </a:ln>
        </p:spPr>
        <p:txBody>
          <a:bodyPr lIns="0" rIns="0" tIns="0" bIns="0" anchor="ctr">
            <a:noAutofit/>
          </a:bodyPr>
          <a:p>
            <a:pPr indent="0" algn="ctr">
              <a:buNone/>
            </a:pPr>
            <a:endParaRPr b="1" lang="en-US" sz="5400" spc="-1" strike="noStrike">
              <a:solidFill>
                <a:srgbClr val="ffffff"/>
              </a:solidFill>
              <a:latin typeface="Arial"/>
            </a:endParaRPr>
          </a:p>
        </p:txBody>
      </p:sp>
      <p:sp>
        <p:nvSpPr>
          <p:cNvPr id="152" name="PlaceHolder 2"/>
          <p:cNvSpPr>
            <a:spLocks noGrp="1"/>
          </p:cNvSpPr>
          <p:nvPr>
            <p:ph/>
          </p:nvPr>
        </p:nvSpPr>
        <p:spPr>
          <a:xfrm>
            <a:off x="720000" y="1949040"/>
            <a:ext cx="4321440" cy="2091240"/>
          </a:xfrm>
          <a:prstGeom prst="rect">
            <a:avLst/>
          </a:prstGeom>
          <a:noFill/>
          <a:ln w="0">
            <a:noFill/>
          </a:ln>
        </p:spPr>
        <p:txBody>
          <a:bodyPr lIns="0" rIns="0" tIns="0" bIns="0" anchor="t">
            <a:noAutofit/>
          </a:bodyPr>
          <a:p>
            <a:pPr indent="0">
              <a:spcAft>
                <a:spcPts val="1417"/>
              </a:spcAft>
              <a:buNone/>
            </a:pPr>
            <a:endParaRPr b="0" lang="en-US" sz="3200" spc="-1" strike="noStrike">
              <a:solidFill>
                <a:srgbClr val="000000"/>
              </a:solidFill>
              <a:latin typeface="Arial"/>
            </a:endParaRPr>
          </a:p>
        </p:txBody>
      </p:sp>
      <p:sp>
        <p:nvSpPr>
          <p:cNvPr id="153" name="PlaceHolder 3"/>
          <p:cNvSpPr>
            <a:spLocks noGrp="1"/>
          </p:cNvSpPr>
          <p:nvPr>
            <p:ph/>
          </p:nvPr>
        </p:nvSpPr>
        <p:spPr>
          <a:xfrm>
            <a:off x="5257800" y="1949040"/>
            <a:ext cx="4321440" cy="2091240"/>
          </a:xfrm>
          <a:prstGeom prst="rect">
            <a:avLst/>
          </a:prstGeom>
          <a:noFill/>
          <a:ln w="0">
            <a:noFill/>
          </a:ln>
        </p:spPr>
        <p:txBody>
          <a:bodyPr lIns="0" rIns="0" tIns="0" bIns="0" anchor="t">
            <a:noAutofit/>
          </a:bodyPr>
          <a:p>
            <a:pPr indent="0">
              <a:spcAft>
                <a:spcPts val="1417"/>
              </a:spcAft>
              <a:buNone/>
            </a:pPr>
            <a:endParaRPr b="0" lang="en-US" sz="3200" spc="-1" strike="noStrike">
              <a:solidFill>
                <a:srgbClr val="000000"/>
              </a:solidFill>
              <a:latin typeface="Arial"/>
            </a:endParaRPr>
          </a:p>
        </p:txBody>
      </p:sp>
      <p:sp>
        <p:nvSpPr>
          <p:cNvPr id="154" name="PlaceHolder 4"/>
          <p:cNvSpPr>
            <a:spLocks noGrp="1"/>
          </p:cNvSpPr>
          <p:nvPr>
            <p:ph/>
          </p:nvPr>
        </p:nvSpPr>
        <p:spPr>
          <a:xfrm>
            <a:off x="720000" y="4239360"/>
            <a:ext cx="4321440" cy="2091240"/>
          </a:xfrm>
          <a:prstGeom prst="rect">
            <a:avLst/>
          </a:prstGeom>
          <a:noFill/>
          <a:ln w="0">
            <a:noFill/>
          </a:ln>
        </p:spPr>
        <p:txBody>
          <a:bodyPr lIns="0" rIns="0" tIns="0" bIns="0" anchor="t">
            <a:noAutofit/>
          </a:bodyPr>
          <a:p>
            <a:pPr indent="0">
              <a:spcAft>
                <a:spcPts val="1417"/>
              </a:spcAft>
              <a:buNone/>
            </a:pPr>
            <a:endParaRPr b="0" lang="en-US" sz="3200" spc="-1" strike="noStrike">
              <a:solidFill>
                <a:srgbClr val="000000"/>
              </a:solidFill>
              <a:latin typeface="Arial"/>
            </a:endParaRPr>
          </a:p>
        </p:txBody>
      </p:sp>
      <p:sp>
        <p:nvSpPr>
          <p:cNvPr id="155" name="PlaceHolder 5"/>
          <p:cNvSpPr>
            <a:spLocks noGrp="1"/>
          </p:cNvSpPr>
          <p:nvPr>
            <p:ph/>
          </p:nvPr>
        </p:nvSpPr>
        <p:spPr>
          <a:xfrm>
            <a:off x="5257800" y="4239360"/>
            <a:ext cx="4321440" cy="2091240"/>
          </a:xfrm>
          <a:prstGeom prst="rect">
            <a:avLst/>
          </a:prstGeom>
          <a:noFill/>
          <a:ln w="0">
            <a:noFill/>
          </a:ln>
        </p:spPr>
        <p:txBody>
          <a:bodyPr lIns="0" rIns="0" tIns="0" bIns="0" anchor="t">
            <a:noAutofit/>
          </a:bodyPr>
          <a:p>
            <a:pPr indent="0">
              <a:spcAft>
                <a:spcPts val="1417"/>
              </a:spcAft>
              <a:buNone/>
            </a:pPr>
            <a:endParaRPr b="0" lang="en-US" sz="3200" spc="-1" strike="noStrike">
              <a:solidFill>
                <a:srgbClr val="000000"/>
              </a:solidFill>
              <a:latin typeface="Arial"/>
            </a:endParaRPr>
          </a:p>
        </p:txBody>
      </p:sp>
      <p:sp>
        <p:nvSpPr>
          <p:cNvPr id="7" name="PlaceHolder 6"/>
          <p:cNvSpPr>
            <a:spLocks noGrp="1"/>
          </p:cNvSpPr>
          <p:nvPr>
            <p:ph type="ftr" idx="8"/>
          </p:nvPr>
        </p:nvSpPr>
        <p:spPr/>
        <p:txBody>
          <a:bodyPr/>
          <a:p>
            <a:r>
              <a:t>Footer</a:t>
            </a:r>
          </a:p>
        </p:txBody>
      </p:sp>
      <p:sp>
        <p:nvSpPr>
          <p:cNvPr id="8" name="PlaceHolder 7"/>
          <p:cNvSpPr>
            <a:spLocks noGrp="1"/>
          </p:cNvSpPr>
          <p:nvPr>
            <p:ph type="sldNum" idx="9"/>
          </p:nvPr>
        </p:nvSpPr>
        <p:spPr/>
        <p:txBody>
          <a:bodyPr/>
          <a:p>
            <a:fld id="{3D49A13F-B315-49ED-B506-C7773B9950AD}" type="slidenum">
              <a:t>&lt;#&gt;</a:t>
            </a:fld>
          </a:p>
        </p:txBody>
      </p:sp>
      <p:sp>
        <p:nvSpPr>
          <p:cNvPr id="9" name="PlaceHolder 8"/>
          <p:cNvSpPr>
            <a:spLocks noGrp="1"/>
          </p:cNvSpPr>
          <p:nvPr>
            <p:ph type="dt" idx="7"/>
          </p:nvPr>
        </p:nvSpPr>
        <p:spPr/>
        <p:txBody>
          <a:bodyPr/>
          <a:p>
            <a:r>
              <a:rPr lang="en-ZW"/>
              <a:t/>
            </a: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56" name="PlaceHolder 1"/>
          <p:cNvSpPr>
            <a:spLocks noGrp="1"/>
          </p:cNvSpPr>
          <p:nvPr>
            <p:ph type="title"/>
          </p:nvPr>
        </p:nvSpPr>
        <p:spPr>
          <a:xfrm>
            <a:off x="720000" y="684000"/>
            <a:ext cx="8460000" cy="1023480"/>
          </a:xfrm>
          <a:prstGeom prst="rect">
            <a:avLst/>
          </a:prstGeom>
          <a:noFill/>
          <a:ln w="0">
            <a:noFill/>
          </a:ln>
        </p:spPr>
        <p:txBody>
          <a:bodyPr lIns="0" rIns="0" tIns="0" bIns="0" anchor="ctr">
            <a:noAutofit/>
          </a:bodyPr>
          <a:p>
            <a:pPr indent="0" algn="ctr">
              <a:buNone/>
            </a:pPr>
            <a:endParaRPr b="1" lang="en-US" sz="5400" spc="-1" strike="noStrike">
              <a:solidFill>
                <a:srgbClr val="ffffff"/>
              </a:solidFill>
              <a:latin typeface="Arial"/>
            </a:endParaRPr>
          </a:p>
        </p:txBody>
      </p:sp>
      <p:sp>
        <p:nvSpPr>
          <p:cNvPr id="157" name="PlaceHolder 2"/>
          <p:cNvSpPr>
            <a:spLocks noGrp="1"/>
          </p:cNvSpPr>
          <p:nvPr>
            <p:ph/>
          </p:nvPr>
        </p:nvSpPr>
        <p:spPr>
          <a:xfrm>
            <a:off x="720000" y="1949040"/>
            <a:ext cx="2851200" cy="2091240"/>
          </a:xfrm>
          <a:prstGeom prst="rect">
            <a:avLst/>
          </a:prstGeom>
          <a:noFill/>
          <a:ln w="0">
            <a:noFill/>
          </a:ln>
        </p:spPr>
        <p:txBody>
          <a:bodyPr lIns="0" rIns="0" tIns="0" bIns="0" anchor="t">
            <a:noAutofit/>
          </a:bodyPr>
          <a:p>
            <a:pPr indent="0">
              <a:spcAft>
                <a:spcPts val="1417"/>
              </a:spcAft>
              <a:buNone/>
            </a:pPr>
            <a:endParaRPr b="0" lang="en-US" sz="3200" spc="-1" strike="noStrike">
              <a:solidFill>
                <a:srgbClr val="000000"/>
              </a:solidFill>
              <a:latin typeface="Arial"/>
            </a:endParaRPr>
          </a:p>
        </p:txBody>
      </p:sp>
      <p:sp>
        <p:nvSpPr>
          <p:cNvPr id="158" name="PlaceHolder 3"/>
          <p:cNvSpPr>
            <a:spLocks noGrp="1"/>
          </p:cNvSpPr>
          <p:nvPr>
            <p:ph/>
          </p:nvPr>
        </p:nvSpPr>
        <p:spPr>
          <a:xfrm>
            <a:off x="3714120" y="1949040"/>
            <a:ext cx="2851200" cy="2091240"/>
          </a:xfrm>
          <a:prstGeom prst="rect">
            <a:avLst/>
          </a:prstGeom>
          <a:noFill/>
          <a:ln w="0">
            <a:noFill/>
          </a:ln>
        </p:spPr>
        <p:txBody>
          <a:bodyPr lIns="0" rIns="0" tIns="0" bIns="0" anchor="t">
            <a:noAutofit/>
          </a:bodyPr>
          <a:p>
            <a:pPr indent="0">
              <a:spcAft>
                <a:spcPts val="1417"/>
              </a:spcAft>
              <a:buNone/>
            </a:pPr>
            <a:endParaRPr b="0" lang="en-US" sz="3200" spc="-1" strike="noStrike">
              <a:solidFill>
                <a:srgbClr val="000000"/>
              </a:solidFill>
              <a:latin typeface="Arial"/>
            </a:endParaRPr>
          </a:p>
        </p:txBody>
      </p:sp>
      <p:sp>
        <p:nvSpPr>
          <p:cNvPr id="159" name="PlaceHolder 4"/>
          <p:cNvSpPr>
            <a:spLocks noGrp="1"/>
          </p:cNvSpPr>
          <p:nvPr>
            <p:ph/>
          </p:nvPr>
        </p:nvSpPr>
        <p:spPr>
          <a:xfrm>
            <a:off x="6708240" y="1949040"/>
            <a:ext cx="2851200" cy="2091240"/>
          </a:xfrm>
          <a:prstGeom prst="rect">
            <a:avLst/>
          </a:prstGeom>
          <a:noFill/>
          <a:ln w="0">
            <a:noFill/>
          </a:ln>
        </p:spPr>
        <p:txBody>
          <a:bodyPr lIns="0" rIns="0" tIns="0" bIns="0" anchor="t">
            <a:noAutofit/>
          </a:bodyPr>
          <a:p>
            <a:pPr indent="0">
              <a:spcAft>
                <a:spcPts val="1417"/>
              </a:spcAft>
              <a:buNone/>
            </a:pPr>
            <a:endParaRPr b="0" lang="en-US" sz="3200" spc="-1" strike="noStrike">
              <a:solidFill>
                <a:srgbClr val="000000"/>
              </a:solidFill>
              <a:latin typeface="Arial"/>
            </a:endParaRPr>
          </a:p>
        </p:txBody>
      </p:sp>
      <p:sp>
        <p:nvSpPr>
          <p:cNvPr id="160" name="PlaceHolder 5"/>
          <p:cNvSpPr>
            <a:spLocks noGrp="1"/>
          </p:cNvSpPr>
          <p:nvPr>
            <p:ph/>
          </p:nvPr>
        </p:nvSpPr>
        <p:spPr>
          <a:xfrm>
            <a:off x="720000" y="4239360"/>
            <a:ext cx="2851200" cy="2091240"/>
          </a:xfrm>
          <a:prstGeom prst="rect">
            <a:avLst/>
          </a:prstGeom>
          <a:noFill/>
          <a:ln w="0">
            <a:noFill/>
          </a:ln>
        </p:spPr>
        <p:txBody>
          <a:bodyPr lIns="0" rIns="0" tIns="0" bIns="0" anchor="t">
            <a:noAutofit/>
          </a:bodyPr>
          <a:p>
            <a:pPr indent="0">
              <a:spcAft>
                <a:spcPts val="1417"/>
              </a:spcAft>
              <a:buNone/>
            </a:pPr>
            <a:endParaRPr b="0" lang="en-US" sz="3200" spc="-1" strike="noStrike">
              <a:solidFill>
                <a:srgbClr val="000000"/>
              </a:solidFill>
              <a:latin typeface="Arial"/>
            </a:endParaRPr>
          </a:p>
        </p:txBody>
      </p:sp>
      <p:sp>
        <p:nvSpPr>
          <p:cNvPr id="161" name="PlaceHolder 6"/>
          <p:cNvSpPr>
            <a:spLocks noGrp="1"/>
          </p:cNvSpPr>
          <p:nvPr>
            <p:ph/>
          </p:nvPr>
        </p:nvSpPr>
        <p:spPr>
          <a:xfrm>
            <a:off x="3714120" y="4239360"/>
            <a:ext cx="2851200" cy="2091240"/>
          </a:xfrm>
          <a:prstGeom prst="rect">
            <a:avLst/>
          </a:prstGeom>
          <a:noFill/>
          <a:ln w="0">
            <a:noFill/>
          </a:ln>
        </p:spPr>
        <p:txBody>
          <a:bodyPr lIns="0" rIns="0" tIns="0" bIns="0" anchor="t">
            <a:noAutofit/>
          </a:bodyPr>
          <a:p>
            <a:pPr indent="0">
              <a:spcAft>
                <a:spcPts val="1417"/>
              </a:spcAft>
              <a:buNone/>
            </a:pPr>
            <a:endParaRPr b="0" lang="en-US" sz="3200" spc="-1" strike="noStrike">
              <a:solidFill>
                <a:srgbClr val="000000"/>
              </a:solidFill>
              <a:latin typeface="Arial"/>
            </a:endParaRPr>
          </a:p>
        </p:txBody>
      </p:sp>
      <p:sp>
        <p:nvSpPr>
          <p:cNvPr id="162" name="PlaceHolder 7"/>
          <p:cNvSpPr>
            <a:spLocks noGrp="1"/>
          </p:cNvSpPr>
          <p:nvPr>
            <p:ph/>
          </p:nvPr>
        </p:nvSpPr>
        <p:spPr>
          <a:xfrm>
            <a:off x="6708240" y="4239360"/>
            <a:ext cx="2851200" cy="2091240"/>
          </a:xfrm>
          <a:prstGeom prst="rect">
            <a:avLst/>
          </a:prstGeom>
          <a:noFill/>
          <a:ln w="0">
            <a:noFill/>
          </a:ln>
        </p:spPr>
        <p:txBody>
          <a:bodyPr lIns="0" rIns="0" tIns="0" bIns="0" anchor="t">
            <a:noAutofit/>
          </a:bodyPr>
          <a:p>
            <a:pPr indent="0">
              <a:spcAft>
                <a:spcPts val="1417"/>
              </a:spcAft>
              <a:buNone/>
            </a:pPr>
            <a:endParaRPr b="0" lang="en-US" sz="3200" spc="-1" strike="noStrike">
              <a:solidFill>
                <a:srgbClr val="000000"/>
              </a:solidFill>
              <a:latin typeface="Arial"/>
            </a:endParaRPr>
          </a:p>
        </p:txBody>
      </p:sp>
      <p:sp>
        <p:nvSpPr>
          <p:cNvPr id="9" name="PlaceHolder 8"/>
          <p:cNvSpPr>
            <a:spLocks noGrp="1"/>
          </p:cNvSpPr>
          <p:nvPr>
            <p:ph type="ftr" idx="8"/>
          </p:nvPr>
        </p:nvSpPr>
        <p:spPr/>
        <p:txBody>
          <a:bodyPr/>
          <a:p>
            <a:r>
              <a:t>Footer</a:t>
            </a:r>
          </a:p>
        </p:txBody>
      </p:sp>
      <p:sp>
        <p:nvSpPr>
          <p:cNvPr id="10" name="PlaceHolder 9"/>
          <p:cNvSpPr>
            <a:spLocks noGrp="1"/>
          </p:cNvSpPr>
          <p:nvPr>
            <p:ph type="sldNum" idx="9"/>
          </p:nvPr>
        </p:nvSpPr>
        <p:spPr/>
        <p:txBody>
          <a:bodyPr/>
          <a:p>
            <a:fld id="{D7BF3239-796D-4497-A29E-D35C3A1A25F3}" type="slidenum">
              <a:t>&lt;#&gt;</a:t>
            </a:fld>
          </a:p>
        </p:txBody>
      </p:sp>
      <p:sp>
        <p:nvSpPr>
          <p:cNvPr id="11" name="PlaceHolder 10"/>
          <p:cNvSpPr>
            <a:spLocks noGrp="1"/>
          </p:cNvSpPr>
          <p:nvPr>
            <p:ph type="dt" idx="7"/>
          </p:nvPr>
        </p:nvSpPr>
        <p:spPr/>
        <p:txBody>
          <a:bodyPr/>
          <a:p>
            <a:r>
              <a:rPr lang="en-ZW"/>
              <a:t/>
            </a: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3" name="PlaceHolder 1"/>
          <p:cNvSpPr>
            <a:spLocks noGrp="1"/>
          </p:cNvSpPr>
          <p:nvPr>
            <p:ph type="title"/>
          </p:nvPr>
        </p:nvSpPr>
        <p:spPr>
          <a:xfrm>
            <a:off x="720000" y="684000"/>
            <a:ext cx="8460000" cy="1023480"/>
          </a:xfrm>
          <a:prstGeom prst="rect">
            <a:avLst/>
          </a:prstGeom>
          <a:noFill/>
          <a:ln w="0">
            <a:noFill/>
          </a:ln>
        </p:spPr>
        <p:txBody>
          <a:bodyPr lIns="0" rIns="0" tIns="0" bIns="0" anchor="ctr">
            <a:noAutofit/>
          </a:bodyPr>
          <a:p>
            <a:pPr indent="0" algn="ctr">
              <a:buNone/>
            </a:pPr>
            <a:endParaRPr b="1" lang="en-US" sz="5400" spc="-1" strike="noStrike">
              <a:solidFill>
                <a:srgbClr val="ffffff"/>
              </a:solidFill>
              <a:latin typeface="Arial"/>
            </a:endParaRPr>
          </a:p>
        </p:txBody>
      </p:sp>
      <p:sp>
        <p:nvSpPr>
          <p:cNvPr id="3" name="PlaceHolder 2"/>
          <p:cNvSpPr>
            <a:spLocks noGrp="1"/>
          </p:cNvSpPr>
          <p:nvPr>
            <p:ph type="ftr" idx="2"/>
          </p:nvPr>
        </p:nvSpPr>
        <p:spPr/>
        <p:txBody>
          <a:bodyPr/>
          <a:p>
            <a:r>
              <a:t>Footer</a:t>
            </a:r>
          </a:p>
        </p:txBody>
      </p:sp>
      <p:sp>
        <p:nvSpPr>
          <p:cNvPr id="4" name="PlaceHolder 3"/>
          <p:cNvSpPr>
            <a:spLocks noGrp="1"/>
          </p:cNvSpPr>
          <p:nvPr>
            <p:ph type="sldNum" idx="3"/>
          </p:nvPr>
        </p:nvSpPr>
        <p:spPr/>
        <p:txBody>
          <a:bodyPr/>
          <a:p>
            <a:fld id="{4D3C3D1F-8107-4037-A664-89CE9E9DF609}" type="slidenum">
              <a:t>&lt;#&gt;</a:t>
            </a:fld>
          </a:p>
        </p:txBody>
      </p:sp>
      <p:sp>
        <p:nvSpPr>
          <p:cNvPr id="5" name="PlaceHolder 4"/>
          <p:cNvSpPr>
            <a:spLocks noGrp="1"/>
          </p:cNvSpPr>
          <p:nvPr>
            <p:ph type="dt" idx="1"/>
          </p:nvPr>
        </p:nvSpPr>
        <p:spPr/>
        <p:txBody>
          <a:bodyPr/>
          <a:p>
            <a:r>
              <a:rPr lang="en-ZW"/>
              <a:t/>
            </a: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4" name="PlaceHolder 1"/>
          <p:cNvSpPr>
            <a:spLocks noGrp="1"/>
          </p:cNvSpPr>
          <p:nvPr>
            <p:ph type="subTitle"/>
          </p:nvPr>
        </p:nvSpPr>
        <p:spPr>
          <a:xfrm>
            <a:off x="720000" y="684000"/>
            <a:ext cx="8460000" cy="4745520"/>
          </a:xfrm>
          <a:prstGeom prst="rect">
            <a:avLst/>
          </a:prstGeom>
          <a:noFill/>
          <a:ln w="0">
            <a:noFill/>
          </a:ln>
        </p:spPr>
        <p:txBody>
          <a:bodyPr lIns="0" rIns="0" tIns="0" bIns="0" anchor="ctr">
            <a:noAutofit/>
          </a:bodyPr>
          <a:p>
            <a:pPr algn="ctr"/>
            <a:endParaRPr b="1" lang="en-US" sz="2400" spc="-1" strike="noStrike">
              <a:solidFill>
                <a:srgbClr val="ffffff"/>
              </a:solidFill>
              <a:latin typeface="DejaVu Sans"/>
            </a:endParaRPr>
          </a:p>
        </p:txBody>
      </p:sp>
      <p:sp>
        <p:nvSpPr>
          <p:cNvPr id="3" name="PlaceHolder 2"/>
          <p:cNvSpPr>
            <a:spLocks noGrp="1"/>
          </p:cNvSpPr>
          <p:nvPr>
            <p:ph type="ftr" idx="2"/>
          </p:nvPr>
        </p:nvSpPr>
        <p:spPr/>
        <p:txBody>
          <a:bodyPr/>
          <a:p>
            <a:r>
              <a:t>Footer</a:t>
            </a:r>
          </a:p>
        </p:txBody>
      </p:sp>
      <p:sp>
        <p:nvSpPr>
          <p:cNvPr id="4" name="PlaceHolder 3"/>
          <p:cNvSpPr>
            <a:spLocks noGrp="1"/>
          </p:cNvSpPr>
          <p:nvPr>
            <p:ph type="sldNum" idx="3"/>
          </p:nvPr>
        </p:nvSpPr>
        <p:spPr/>
        <p:txBody>
          <a:bodyPr/>
          <a:p>
            <a:fld id="{2800F09A-6421-4351-95F4-E6C0B7BED3A7}" type="slidenum">
              <a:t>&lt;#&gt;</a:t>
            </a:fld>
          </a:p>
        </p:txBody>
      </p:sp>
      <p:sp>
        <p:nvSpPr>
          <p:cNvPr id="5" name="PlaceHolder 4"/>
          <p:cNvSpPr>
            <a:spLocks noGrp="1"/>
          </p:cNvSpPr>
          <p:nvPr>
            <p:ph type="dt" idx="1"/>
          </p:nvPr>
        </p:nvSpPr>
        <p:spPr/>
        <p:txBody>
          <a:bodyPr/>
          <a:p>
            <a:r>
              <a:rPr lang="en-ZW"/>
              <a:t/>
            </a: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720000" y="684000"/>
            <a:ext cx="8460000" cy="1023480"/>
          </a:xfrm>
          <a:prstGeom prst="rect">
            <a:avLst/>
          </a:prstGeom>
          <a:noFill/>
          <a:ln w="0">
            <a:noFill/>
          </a:ln>
        </p:spPr>
        <p:txBody>
          <a:bodyPr lIns="0" rIns="0" tIns="0" bIns="0" anchor="ctr">
            <a:noAutofit/>
          </a:bodyPr>
          <a:p>
            <a:pPr indent="0" algn="ctr">
              <a:buNone/>
            </a:pPr>
            <a:endParaRPr b="1" lang="en-US" sz="5400" spc="-1" strike="noStrike">
              <a:solidFill>
                <a:srgbClr val="ffffff"/>
              </a:solidFill>
              <a:latin typeface="Arial"/>
            </a:endParaRPr>
          </a:p>
        </p:txBody>
      </p:sp>
      <p:sp>
        <p:nvSpPr>
          <p:cNvPr id="16" name="PlaceHolder 2"/>
          <p:cNvSpPr>
            <a:spLocks noGrp="1"/>
          </p:cNvSpPr>
          <p:nvPr>
            <p:ph/>
          </p:nvPr>
        </p:nvSpPr>
        <p:spPr>
          <a:xfrm>
            <a:off x="720000" y="1949040"/>
            <a:ext cx="4321440" cy="2091240"/>
          </a:xfrm>
          <a:prstGeom prst="rect">
            <a:avLst/>
          </a:prstGeom>
          <a:noFill/>
          <a:ln w="0">
            <a:noFill/>
          </a:ln>
        </p:spPr>
        <p:txBody>
          <a:bodyPr lIns="0" rIns="0" tIns="0" bIns="0" anchor="t">
            <a:noAutofit/>
          </a:bodyPr>
          <a:p>
            <a:pPr indent="0">
              <a:spcAft>
                <a:spcPts val="1417"/>
              </a:spcAft>
              <a:buNone/>
            </a:pPr>
            <a:endParaRPr b="0" lang="en-US" sz="3200" spc="-1" strike="noStrike">
              <a:solidFill>
                <a:srgbClr val="000000"/>
              </a:solidFill>
              <a:latin typeface="Arial"/>
            </a:endParaRPr>
          </a:p>
        </p:txBody>
      </p:sp>
      <p:sp>
        <p:nvSpPr>
          <p:cNvPr id="17" name="PlaceHolder 3"/>
          <p:cNvSpPr>
            <a:spLocks noGrp="1"/>
          </p:cNvSpPr>
          <p:nvPr>
            <p:ph/>
          </p:nvPr>
        </p:nvSpPr>
        <p:spPr>
          <a:xfrm>
            <a:off x="5257800" y="1949040"/>
            <a:ext cx="4321440" cy="4384800"/>
          </a:xfrm>
          <a:prstGeom prst="rect">
            <a:avLst/>
          </a:prstGeom>
          <a:noFill/>
          <a:ln w="0">
            <a:noFill/>
          </a:ln>
        </p:spPr>
        <p:txBody>
          <a:bodyPr lIns="0" rIns="0" tIns="0" bIns="0" anchor="t">
            <a:noAutofit/>
          </a:bodyPr>
          <a:p>
            <a:pPr indent="0">
              <a:spcAft>
                <a:spcPts val="1417"/>
              </a:spcAft>
              <a:buNone/>
            </a:pPr>
            <a:endParaRPr b="0" lang="en-US" sz="3200" spc="-1" strike="noStrike">
              <a:solidFill>
                <a:srgbClr val="000000"/>
              </a:solidFill>
              <a:latin typeface="Arial"/>
            </a:endParaRPr>
          </a:p>
        </p:txBody>
      </p:sp>
      <p:sp>
        <p:nvSpPr>
          <p:cNvPr id="18" name="PlaceHolder 4"/>
          <p:cNvSpPr>
            <a:spLocks noGrp="1"/>
          </p:cNvSpPr>
          <p:nvPr>
            <p:ph/>
          </p:nvPr>
        </p:nvSpPr>
        <p:spPr>
          <a:xfrm>
            <a:off x="720000" y="4239360"/>
            <a:ext cx="4321440" cy="2091240"/>
          </a:xfrm>
          <a:prstGeom prst="rect">
            <a:avLst/>
          </a:prstGeom>
          <a:noFill/>
          <a:ln w="0">
            <a:noFill/>
          </a:ln>
        </p:spPr>
        <p:txBody>
          <a:bodyPr lIns="0" rIns="0" tIns="0" bIns="0" anchor="t">
            <a:noAutofit/>
          </a:bodyPr>
          <a:p>
            <a:pPr indent="0">
              <a:spcAft>
                <a:spcPts val="1417"/>
              </a:spcAft>
              <a:buNone/>
            </a:pPr>
            <a:endParaRPr b="0" lang="en-US" sz="3200" spc="-1" strike="noStrike">
              <a:solidFill>
                <a:srgbClr val="000000"/>
              </a:solidFill>
              <a:latin typeface="Arial"/>
            </a:endParaRPr>
          </a:p>
        </p:txBody>
      </p:sp>
      <p:sp>
        <p:nvSpPr>
          <p:cNvPr id="6" name="PlaceHolder 5"/>
          <p:cNvSpPr>
            <a:spLocks noGrp="1"/>
          </p:cNvSpPr>
          <p:nvPr>
            <p:ph type="ftr" idx="2"/>
          </p:nvPr>
        </p:nvSpPr>
        <p:spPr/>
        <p:txBody>
          <a:bodyPr/>
          <a:p>
            <a:r>
              <a:t>Footer</a:t>
            </a:r>
          </a:p>
        </p:txBody>
      </p:sp>
      <p:sp>
        <p:nvSpPr>
          <p:cNvPr id="7" name="PlaceHolder 6"/>
          <p:cNvSpPr>
            <a:spLocks noGrp="1"/>
          </p:cNvSpPr>
          <p:nvPr>
            <p:ph type="sldNum" idx="3"/>
          </p:nvPr>
        </p:nvSpPr>
        <p:spPr/>
        <p:txBody>
          <a:bodyPr/>
          <a:p>
            <a:fld id="{3007A952-0615-4243-9B12-F0457E1E241C}" type="slidenum">
              <a:t>&lt;#&gt;</a:t>
            </a:fld>
          </a:p>
        </p:txBody>
      </p:sp>
      <p:sp>
        <p:nvSpPr>
          <p:cNvPr id="8" name="PlaceHolder 7"/>
          <p:cNvSpPr>
            <a:spLocks noGrp="1"/>
          </p:cNvSpPr>
          <p:nvPr>
            <p:ph type="dt" idx="1"/>
          </p:nvPr>
        </p:nvSpPr>
        <p:spPr/>
        <p:txBody>
          <a:bodyPr/>
          <a:p>
            <a:r>
              <a:rPr lang="en-ZW"/>
              <a:t/>
            </a: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720000" y="684000"/>
            <a:ext cx="8460000" cy="1023480"/>
          </a:xfrm>
          <a:prstGeom prst="rect">
            <a:avLst/>
          </a:prstGeom>
          <a:noFill/>
          <a:ln w="0">
            <a:noFill/>
          </a:ln>
        </p:spPr>
        <p:txBody>
          <a:bodyPr lIns="0" rIns="0" tIns="0" bIns="0" anchor="ctr">
            <a:noAutofit/>
          </a:bodyPr>
          <a:p>
            <a:pPr indent="0" algn="ctr">
              <a:buNone/>
            </a:pPr>
            <a:endParaRPr b="1" lang="en-US" sz="5400" spc="-1" strike="noStrike">
              <a:solidFill>
                <a:srgbClr val="ffffff"/>
              </a:solidFill>
              <a:latin typeface="Arial"/>
            </a:endParaRPr>
          </a:p>
        </p:txBody>
      </p:sp>
      <p:sp>
        <p:nvSpPr>
          <p:cNvPr id="20" name="PlaceHolder 2"/>
          <p:cNvSpPr>
            <a:spLocks noGrp="1"/>
          </p:cNvSpPr>
          <p:nvPr>
            <p:ph/>
          </p:nvPr>
        </p:nvSpPr>
        <p:spPr>
          <a:xfrm>
            <a:off x="720000" y="1949040"/>
            <a:ext cx="4321440" cy="4384800"/>
          </a:xfrm>
          <a:prstGeom prst="rect">
            <a:avLst/>
          </a:prstGeom>
          <a:noFill/>
          <a:ln w="0">
            <a:noFill/>
          </a:ln>
        </p:spPr>
        <p:txBody>
          <a:bodyPr lIns="0" rIns="0" tIns="0" bIns="0" anchor="t">
            <a:noAutofit/>
          </a:bodyPr>
          <a:p>
            <a:pPr indent="0">
              <a:spcAft>
                <a:spcPts val="1417"/>
              </a:spcAft>
              <a:buNone/>
            </a:pPr>
            <a:endParaRPr b="0" lang="en-US" sz="3200" spc="-1" strike="noStrike">
              <a:solidFill>
                <a:srgbClr val="000000"/>
              </a:solidFill>
              <a:latin typeface="Arial"/>
            </a:endParaRPr>
          </a:p>
        </p:txBody>
      </p:sp>
      <p:sp>
        <p:nvSpPr>
          <p:cNvPr id="21" name="PlaceHolder 3"/>
          <p:cNvSpPr>
            <a:spLocks noGrp="1"/>
          </p:cNvSpPr>
          <p:nvPr>
            <p:ph/>
          </p:nvPr>
        </p:nvSpPr>
        <p:spPr>
          <a:xfrm>
            <a:off x="5257800" y="1949040"/>
            <a:ext cx="4321440" cy="2091240"/>
          </a:xfrm>
          <a:prstGeom prst="rect">
            <a:avLst/>
          </a:prstGeom>
          <a:noFill/>
          <a:ln w="0">
            <a:noFill/>
          </a:ln>
        </p:spPr>
        <p:txBody>
          <a:bodyPr lIns="0" rIns="0" tIns="0" bIns="0" anchor="t">
            <a:noAutofit/>
          </a:bodyPr>
          <a:p>
            <a:pPr indent="0">
              <a:spcAft>
                <a:spcPts val="1417"/>
              </a:spcAft>
              <a:buNone/>
            </a:pPr>
            <a:endParaRPr b="0" lang="en-US" sz="3200" spc="-1" strike="noStrike">
              <a:solidFill>
                <a:srgbClr val="000000"/>
              </a:solidFill>
              <a:latin typeface="Arial"/>
            </a:endParaRPr>
          </a:p>
        </p:txBody>
      </p:sp>
      <p:sp>
        <p:nvSpPr>
          <p:cNvPr id="22" name="PlaceHolder 4"/>
          <p:cNvSpPr>
            <a:spLocks noGrp="1"/>
          </p:cNvSpPr>
          <p:nvPr>
            <p:ph/>
          </p:nvPr>
        </p:nvSpPr>
        <p:spPr>
          <a:xfrm>
            <a:off x="5257800" y="4239360"/>
            <a:ext cx="4321440" cy="2091240"/>
          </a:xfrm>
          <a:prstGeom prst="rect">
            <a:avLst/>
          </a:prstGeom>
          <a:noFill/>
          <a:ln w="0">
            <a:noFill/>
          </a:ln>
        </p:spPr>
        <p:txBody>
          <a:bodyPr lIns="0" rIns="0" tIns="0" bIns="0" anchor="t">
            <a:noAutofit/>
          </a:bodyPr>
          <a:p>
            <a:pPr indent="0">
              <a:spcAft>
                <a:spcPts val="1417"/>
              </a:spcAft>
              <a:buNone/>
            </a:pPr>
            <a:endParaRPr b="0" lang="en-US" sz="3200" spc="-1" strike="noStrike">
              <a:solidFill>
                <a:srgbClr val="000000"/>
              </a:solidFill>
              <a:latin typeface="Arial"/>
            </a:endParaRPr>
          </a:p>
        </p:txBody>
      </p:sp>
      <p:sp>
        <p:nvSpPr>
          <p:cNvPr id="6" name="PlaceHolder 5"/>
          <p:cNvSpPr>
            <a:spLocks noGrp="1"/>
          </p:cNvSpPr>
          <p:nvPr>
            <p:ph type="ftr" idx="2"/>
          </p:nvPr>
        </p:nvSpPr>
        <p:spPr/>
        <p:txBody>
          <a:bodyPr/>
          <a:p>
            <a:r>
              <a:t>Footer</a:t>
            </a:r>
          </a:p>
        </p:txBody>
      </p:sp>
      <p:sp>
        <p:nvSpPr>
          <p:cNvPr id="7" name="PlaceHolder 6"/>
          <p:cNvSpPr>
            <a:spLocks noGrp="1"/>
          </p:cNvSpPr>
          <p:nvPr>
            <p:ph type="sldNum" idx="3"/>
          </p:nvPr>
        </p:nvSpPr>
        <p:spPr/>
        <p:txBody>
          <a:bodyPr/>
          <a:p>
            <a:fld id="{D640FF48-F8F3-437A-9C4E-9C90206BC29D}" type="slidenum">
              <a:t>&lt;#&gt;</a:t>
            </a:fld>
          </a:p>
        </p:txBody>
      </p:sp>
      <p:sp>
        <p:nvSpPr>
          <p:cNvPr id="8" name="PlaceHolder 7"/>
          <p:cNvSpPr>
            <a:spLocks noGrp="1"/>
          </p:cNvSpPr>
          <p:nvPr>
            <p:ph type="dt" idx="1"/>
          </p:nvPr>
        </p:nvSpPr>
        <p:spPr/>
        <p:txBody>
          <a:bodyPr/>
          <a:p>
            <a:r>
              <a:rPr lang="en-ZW"/>
              <a:t/>
            </a: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720000" y="684000"/>
            <a:ext cx="8460000" cy="1023480"/>
          </a:xfrm>
          <a:prstGeom prst="rect">
            <a:avLst/>
          </a:prstGeom>
          <a:noFill/>
          <a:ln w="0">
            <a:noFill/>
          </a:ln>
        </p:spPr>
        <p:txBody>
          <a:bodyPr lIns="0" rIns="0" tIns="0" bIns="0" anchor="ctr">
            <a:noAutofit/>
          </a:bodyPr>
          <a:p>
            <a:pPr indent="0" algn="ctr">
              <a:buNone/>
            </a:pPr>
            <a:endParaRPr b="1" lang="en-US" sz="5400" spc="-1" strike="noStrike">
              <a:solidFill>
                <a:srgbClr val="ffffff"/>
              </a:solidFill>
              <a:latin typeface="Arial"/>
            </a:endParaRPr>
          </a:p>
        </p:txBody>
      </p:sp>
      <p:sp>
        <p:nvSpPr>
          <p:cNvPr id="24" name="PlaceHolder 2"/>
          <p:cNvSpPr>
            <a:spLocks noGrp="1"/>
          </p:cNvSpPr>
          <p:nvPr>
            <p:ph/>
          </p:nvPr>
        </p:nvSpPr>
        <p:spPr>
          <a:xfrm>
            <a:off x="720000" y="1949040"/>
            <a:ext cx="4321440" cy="2091240"/>
          </a:xfrm>
          <a:prstGeom prst="rect">
            <a:avLst/>
          </a:prstGeom>
          <a:noFill/>
          <a:ln w="0">
            <a:noFill/>
          </a:ln>
        </p:spPr>
        <p:txBody>
          <a:bodyPr lIns="0" rIns="0" tIns="0" bIns="0" anchor="t">
            <a:noAutofit/>
          </a:bodyPr>
          <a:p>
            <a:pPr indent="0">
              <a:spcAft>
                <a:spcPts val="1417"/>
              </a:spcAft>
              <a:buNone/>
            </a:pPr>
            <a:endParaRPr b="0" lang="en-US" sz="3200" spc="-1" strike="noStrike">
              <a:solidFill>
                <a:srgbClr val="000000"/>
              </a:solidFill>
              <a:latin typeface="Arial"/>
            </a:endParaRPr>
          </a:p>
        </p:txBody>
      </p:sp>
      <p:sp>
        <p:nvSpPr>
          <p:cNvPr id="25" name="PlaceHolder 3"/>
          <p:cNvSpPr>
            <a:spLocks noGrp="1"/>
          </p:cNvSpPr>
          <p:nvPr>
            <p:ph/>
          </p:nvPr>
        </p:nvSpPr>
        <p:spPr>
          <a:xfrm>
            <a:off x="5257800" y="1949040"/>
            <a:ext cx="4321440" cy="2091240"/>
          </a:xfrm>
          <a:prstGeom prst="rect">
            <a:avLst/>
          </a:prstGeom>
          <a:noFill/>
          <a:ln w="0">
            <a:noFill/>
          </a:ln>
        </p:spPr>
        <p:txBody>
          <a:bodyPr lIns="0" rIns="0" tIns="0" bIns="0" anchor="t">
            <a:noAutofit/>
          </a:bodyPr>
          <a:p>
            <a:pPr indent="0">
              <a:spcAft>
                <a:spcPts val="1417"/>
              </a:spcAft>
              <a:buNone/>
            </a:pPr>
            <a:endParaRPr b="0" lang="en-US" sz="3200" spc="-1" strike="noStrike">
              <a:solidFill>
                <a:srgbClr val="000000"/>
              </a:solidFill>
              <a:latin typeface="Arial"/>
            </a:endParaRPr>
          </a:p>
        </p:txBody>
      </p:sp>
      <p:sp>
        <p:nvSpPr>
          <p:cNvPr id="26" name="PlaceHolder 4"/>
          <p:cNvSpPr>
            <a:spLocks noGrp="1"/>
          </p:cNvSpPr>
          <p:nvPr>
            <p:ph/>
          </p:nvPr>
        </p:nvSpPr>
        <p:spPr>
          <a:xfrm>
            <a:off x="720000" y="4239360"/>
            <a:ext cx="8855640" cy="2091240"/>
          </a:xfrm>
          <a:prstGeom prst="rect">
            <a:avLst/>
          </a:prstGeom>
          <a:noFill/>
          <a:ln w="0">
            <a:noFill/>
          </a:ln>
        </p:spPr>
        <p:txBody>
          <a:bodyPr lIns="0" rIns="0" tIns="0" bIns="0" anchor="t">
            <a:noAutofit/>
          </a:bodyPr>
          <a:p>
            <a:pPr indent="0">
              <a:spcAft>
                <a:spcPts val="1417"/>
              </a:spcAft>
              <a:buNone/>
            </a:pPr>
            <a:endParaRPr b="0" lang="en-US" sz="3200" spc="-1" strike="noStrike">
              <a:solidFill>
                <a:srgbClr val="000000"/>
              </a:solidFill>
              <a:latin typeface="Arial"/>
            </a:endParaRPr>
          </a:p>
        </p:txBody>
      </p:sp>
      <p:sp>
        <p:nvSpPr>
          <p:cNvPr id="6" name="PlaceHolder 5"/>
          <p:cNvSpPr>
            <a:spLocks noGrp="1"/>
          </p:cNvSpPr>
          <p:nvPr>
            <p:ph type="ftr" idx="2"/>
          </p:nvPr>
        </p:nvSpPr>
        <p:spPr/>
        <p:txBody>
          <a:bodyPr/>
          <a:p>
            <a:r>
              <a:t>Footer</a:t>
            </a:r>
          </a:p>
        </p:txBody>
      </p:sp>
      <p:sp>
        <p:nvSpPr>
          <p:cNvPr id="7" name="PlaceHolder 6"/>
          <p:cNvSpPr>
            <a:spLocks noGrp="1"/>
          </p:cNvSpPr>
          <p:nvPr>
            <p:ph type="sldNum" idx="3"/>
          </p:nvPr>
        </p:nvSpPr>
        <p:spPr/>
        <p:txBody>
          <a:bodyPr/>
          <a:p>
            <a:fld id="{7677BEB3-C6A4-422D-81AB-898E95DDD019}" type="slidenum">
              <a:t>&lt;#&gt;</a:t>
            </a:fld>
          </a:p>
        </p:txBody>
      </p:sp>
      <p:sp>
        <p:nvSpPr>
          <p:cNvPr id="8" name="PlaceHolder 7"/>
          <p:cNvSpPr>
            <a:spLocks noGrp="1"/>
          </p:cNvSpPr>
          <p:nvPr>
            <p:ph type="dt" idx="1"/>
          </p:nvPr>
        </p:nvSpPr>
        <p:spPr/>
        <p:txBody>
          <a:bodyPr/>
          <a:p>
            <a:r>
              <a:rPr lang="en-ZW"/>
              <a:t/>
            </a: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image" Target="../media/image2.jpeg"/><Relationship Id="rId4" Type="http://schemas.openxmlformats.org/officeDocument/2006/relationships/slideLayout" Target="../slideLayouts/slideLayout1.xml"/><Relationship Id="rId5" Type="http://schemas.openxmlformats.org/officeDocument/2006/relationships/slideLayout" Target="../slideLayouts/slideLayout2.xml"/><Relationship Id="rId6" Type="http://schemas.openxmlformats.org/officeDocument/2006/relationships/slideLayout" Target="../slideLayouts/slideLayout3.xml"/><Relationship Id="rId7" Type="http://schemas.openxmlformats.org/officeDocument/2006/relationships/slideLayout" Target="../slideLayouts/slideLayout4.xml"/><Relationship Id="rId8" Type="http://schemas.openxmlformats.org/officeDocument/2006/relationships/slideLayout" Target="../slideLayouts/slideLayout5.xml"/><Relationship Id="rId9" Type="http://schemas.openxmlformats.org/officeDocument/2006/relationships/slideLayout" Target="../slideLayouts/slideLayout6.xml"/><Relationship Id="rId10" Type="http://schemas.openxmlformats.org/officeDocument/2006/relationships/slideLayout" Target="../slideLayouts/slideLayout7.xml"/><Relationship Id="rId11" Type="http://schemas.openxmlformats.org/officeDocument/2006/relationships/slideLayout" Target="../slideLayouts/slideLayout8.xml"/><Relationship Id="rId12" Type="http://schemas.openxmlformats.org/officeDocument/2006/relationships/slideLayout" Target="../slideLayouts/slideLayout9.xml"/><Relationship Id="rId13" Type="http://schemas.openxmlformats.org/officeDocument/2006/relationships/slideLayout" Target="../slideLayouts/slideLayout10.xml"/><Relationship Id="rId14" Type="http://schemas.openxmlformats.org/officeDocument/2006/relationships/slideLayout" Target="../slideLayouts/slideLayout11.xml"/><Relationship Id="rId15"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hyperlink" Target="mailto:chitlesh@fedoraproject.org" TargetMode="External"/><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1.png"/><Relationship Id="rId3" Type="http://schemas.openxmlformats.org/officeDocument/2006/relationships/slideLayout" Target="../slideLayouts/slideLayout25.xml"/><Relationship Id="rId4" Type="http://schemas.openxmlformats.org/officeDocument/2006/relationships/slideLayout" Target="../slideLayouts/slideLayout26.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 Id="rId9" Type="http://schemas.openxmlformats.org/officeDocument/2006/relationships/slideLayout" Target="../slideLayouts/slideLayout31.xml"/><Relationship Id="rId10" Type="http://schemas.openxmlformats.org/officeDocument/2006/relationships/slideLayout" Target="../slideLayouts/slideLayout32.xml"/><Relationship Id="rId11" Type="http://schemas.openxmlformats.org/officeDocument/2006/relationships/slideLayout" Target="../slideLayouts/slideLayout33.xml"/><Relationship Id="rId12" Type="http://schemas.openxmlformats.org/officeDocument/2006/relationships/slideLayout" Target="../slideLayouts/slideLayout34.xml"/><Relationship Id="rId13" Type="http://schemas.openxmlformats.org/officeDocument/2006/relationships/slideLayout" Target="../slideLayouts/slideLayout35.xml"/><Relationship Id="rId14"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image" Target="../media/image1.png"/><Relationship Id="rId3" Type="http://schemas.openxmlformats.org/officeDocument/2006/relationships/slideLayout" Target="../slideLayouts/slideLayout37.xml"/><Relationship Id="rId4" Type="http://schemas.openxmlformats.org/officeDocument/2006/relationships/slideLayout" Target="../slideLayouts/slideLayout38.xml"/><Relationship Id="rId5" Type="http://schemas.openxmlformats.org/officeDocument/2006/relationships/slideLayout" Target="../slideLayouts/slideLayout39.xml"/><Relationship Id="rId6" Type="http://schemas.openxmlformats.org/officeDocument/2006/relationships/slideLayout" Target="../slideLayouts/slideLayout40.xml"/><Relationship Id="rId7" Type="http://schemas.openxmlformats.org/officeDocument/2006/relationships/slideLayout" Target="../slideLayouts/slideLayout41.xml"/><Relationship Id="rId8" Type="http://schemas.openxmlformats.org/officeDocument/2006/relationships/slideLayout" Target="../slideLayouts/slideLayout42.xml"/><Relationship Id="rId9" Type="http://schemas.openxmlformats.org/officeDocument/2006/relationships/slideLayout" Target="../slideLayouts/slideLayout43.xml"/><Relationship Id="rId10" Type="http://schemas.openxmlformats.org/officeDocument/2006/relationships/slideLayout" Target="../slideLayouts/slideLayout44.xml"/><Relationship Id="rId11" Type="http://schemas.openxmlformats.org/officeDocument/2006/relationships/slideLayout" Target="../slideLayouts/slideLayout45.xml"/><Relationship Id="rId12" Type="http://schemas.openxmlformats.org/officeDocument/2006/relationships/slideLayout" Target="../slideLayouts/slideLayout46.xml"/><Relationship Id="rId13" Type="http://schemas.openxmlformats.org/officeDocument/2006/relationships/slideLayout" Target="../slideLayouts/slideLayout47.xml"/><Relationship Id="rId14" Type="http://schemas.openxmlformats.org/officeDocument/2006/relationships/slideLayout" Target="../slideLayouts/slideLayout48.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504000" y="301320"/>
            <a:ext cx="9071640" cy="1262160"/>
          </a:xfrm>
          <a:prstGeom prst="rect">
            <a:avLst/>
          </a:prstGeom>
          <a:noFill/>
          <a:ln w="0">
            <a:noFill/>
          </a:ln>
        </p:spPr>
        <p:txBody>
          <a:bodyPr lIns="0" rIns="0" tIns="0" bIns="0" anchor="ctr">
            <a:noAutofit/>
          </a:bodyPr>
          <a:p>
            <a:pPr indent="0" algn="ctr">
              <a:buNone/>
            </a:pPr>
            <a:r>
              <a:rPr b="0" lang="en-US" sz="4400" spc="-1" strike="noStrike">
                <a:solidFill>
                  <a:srgbClr val="ffffff"/>
                </a:solidFill>
                <a:latin typeface="Arial"/>
              </a:rPr>
              <a:t>Click to edit the title text format</a:t>
            </a:r>
            <a:endParaRPr b="0" lang="en-US" sz="4400" spc="-1" strike="noStrike">
              <a:solidFill>
                <a:srgbClr val="ffffff"/>
              </a:solidFill>
              <a:latin typeface="Arial"/>
            </a:endParaRPr>
          </a:p>
        </p:txBody>
      </p:sp>
      <p:sp>
        <p:nvSpPr>
          <p:cNvPr id="1" name="PlaceHolder 2"/>
          <p:cNvSpPr>
            <a:spLocks noGrp="1"/>
          </p:cNvSpPr>
          <p:nvPr>
            <p:ph type="body"/>
          </p:nvPr>
        </p:nvSpPr>
        <p:spPr>
          <a:xfrm>
            <a:off x="504000" y="1769040"/>
            <a:ext cx="9071640" cy="4384800"/>
          </a:xfrm>
          <a:prstGeom prst="rect">
            <a:avLst/>
          </a:prstGeom>
          <a:noFill/>
          <a:ln w="0">
            <a:noFill/>
          </a:ln>
        </p:spPr>
        <p:txBody>
          <a:bodyPr lIns="0" rIns="0" tIns="0" bIns="0" anchor="t">
            <a:noAutofit/>
          </a:bodyPr>
          <a:p>
            <a:pPr marL="432000" indent="-324000">
              <a:spcAft>
                <a:spcPts val="1417"/>
              </a:spcAft>
              <a:buClr>
                <a:srgbClr val="000000"/>
              </a:buClr>
              <a:buSzPct val="45000"/>
              <a:buFont typeface="Wingdings" charset="2"/>
              <a:buChar char=""/>
            </a:pPr>
            <a:r>
              <a:rPr b="0" lang="en-US" sz="3200" spc="-1" strike="noStrike">
                <a:solidFill>
                  <a:srgbClr val="ffffff"/>
                </a:solidFill>
                <a:latin typeface="Arial"/>
              </a:rPr>
              <a:t>Click to edit the outline text format</a:t>
            </a:r>
            <a:endParaRPr b="0" lang="en-US" sz="3200" spc="-1" strike="noStrike">
              <a:solidFill>
                <a:srgbClr val="ffffff"/>
              </a:solidFill>
              <a:latin typeface="Arial"/>
            </a:endParaRPr>
          </a:p>
          <a:p>
            <a:pPr lvl="1" marL="864000" indent="-324000">
              <a:spcAft>
                <a:spcPts val="1134"/>
              </a:spcAft>
              <a:buClr>
                <a:srgbClr val="000000"/>
              </a:buClr>
              <a:buSzPct val="45000"/>
              <a:buFont typeface="Wingdings" charset="2"/>
              <a:buChar char=""/>
            </a:pPr>
            <a:r>
              <a:rPr b="0" lang="en-US" sz="2800" spc="-1" strike="noStrike">
                <a:solidFill>
                  <a:srgbClr val="ffffff"/>
                </a:solidFill>
                <a:latin typeface="Arial"/>
              </a:rPr>
              <a:t>Second Outline Level</a:t>
            </a:r>
            <a:endParaRPr b="0" lang="en-US" sz="2800" spc="-1" strike="noStrike">
              <a:solidFill>
                <a:srgbClr val="ffffff"/>
              </a:solidFill>
              <a:latin typeface="Arial"/>
            </a:endParaRPr>
          </a:p>
          <a:p>
            <a:pPr lvl="2" marL="1296000" indent="-288000">
              <a:spcAft>
                <a:spcPts val="850"/>
              </a:spcAft>
              <a:buClr>
                <a:srgbClr val="000000"/>
              </a:buClr>
              <a:buSzPct val="75000"/>
              <a:buFont typeface="Symbol" charset="2"/>
              <a:buChar char=""/>
            </a:pPr>
            <a:r>
              <a:rPr b="0" lang="en-US" sz="2400" spc="-1" strike="noStrike">
                <a:solidFill>
                  <a:srgbClr val="ffffff"/>
                </a:solidFill>
                <a:latin typeface="Arial"/>
              </a:rPr>
              <a:t>Third Outline Level</a:t>
            </a:r>
            <a:endParaRPr b="0" lang="en-US" sz="2400" spc="-1" strike="noStrike">
              <a:solidFill>
                <a:srgbClr val="ffffff"/>
              </a:solidFill>
              <a:latin typeface="Arial"/>
            </a:endParaRPr>
          </a:p>
          <a:p>
            <a:pPr lvl="3" marL="1728000" indent="-216000">
              <a:spcAft>
                <a:spcPts val="567"/>
              </a:spcAft>
              <a:buClr>
                <a:srgbClr val="000000"/>
              </a:buClr>
              <a:buSzPct val="45000"/>
              <a:buFont typeface="Wingdings" charset="2"/>
              <a:buChar char=""/>
            </a:pPr>
            <a:r>
              <a:rPr b="0" lang="en-US" sz="2000" spc="-1" strike="noStrike">
                <a:solidFill>
                  <a:srgbClr val="ffffff"/>
                </a:solidFill>
                <a:latin typeface="Arial"/>
              </a:rPr>
              <a:t>Fourth Outline Level</a:t>
            </a:r>
            <a:endParaRPr b="0" lang="en-US" sz="2000" spc="-1" strike="noStrike">
              <a:solidFill>
                <a:srgbClr val="ffffff"/>
              </a:solidFill>
              <a:latin typeface="Arial"/>
            </a:endParaRPr>
          </a:p>
          <a:p>
            <a:pPr lvl="4" marL="2160000" indent="-216000">
              <a:spcAft>
                <a:spcPts val="283"/>
              </a:spcAft>
              <a:buClr>
                <a:srgbClr val="000000"/>
              </a:buClr>
              <a:buSzPct val="75000"/>
              <a:buFont typeface="Symbol" charset="2"/>
              <a:buChar char=""/>
            </a:pPr>
            <a:r>
              <a:rPr b="0" lang="en-US" sz="2000" spc="-1" strike="noStrike">
                <a:solidFill>
                  <a:srgbClr val="ffffff"/>
                </a:solidFill>
                <a:latin typeface="Arial"/>
              </a:rPr>
              <a:t>Fifth Outline Level</a:t>
            </a:r>
            <a:endParaRPr b="0" lang="en-US" sz="2000" spc="-1" strike="noStrike">
              <a:solidFill>
                <a:srgbClr val="ffffff"/>
              </a:solidFill>
              <a:latin typeface="Arial"/>
            </a:endParaRPr>
          </a:p>
          <a:p>
            <a:pPr lvl="5" marL="2592000" indent="-216000">
              <a:spcAft>
                <a:spcPts val="283"/>
              </a:spcAft>
              <a:buClr>
                <a:srgbClr val="000000"/>
              </a:buClr>
              <a:buSzPct val="45000"/>
              <a:buFont typeface="Wingdings" charset="2"/>
              <a:buChar char=""/>
            </a:pPr>
            <a:r>
              <a:rPr b="0" lang="en-US" sz="2000" spc="-1" strike="noStrike">
                <a:solidFill>
                  <a:srgbClr val="ffffff"/>
                </a:solidFill>
                <a:latin typeface="Arial"/>
              </a:rPr>
              <a:t>Sixth Outline Level</a:t>
            </a:r>
            <a:endParaRPr b="0" lang="en-US" sz="2000" spc="-1" strike="noStrike">
              <a:solidFill>
                <a:srgbClr val="ffffff"/>
              </a:solidFill>
              <a:latin typeface="Arial"/>
            </a:endParaRPr>
          </a:p>
          <a:p>
            <a:pPr lvl="6" marL="3024000" indent="-216000">
              <a:spcAft>
                <a:spcPts val="283"/>
              </a:spcAft>
              <a:buClr>
                <a:srgbClr val="000000"/>
              </a:buClr>
              <a:buSzPct val="45000"/>
              <a:buFont typeface="Wingdings" charset="2"/>
              <a:buChar char=""/>
            </a:pPr>
            <a:r>
              <a:rPr b="0" lang="en-US" sz="2000" spc="-1" strike="noStrike">
                <a:solidFill>
                  <a:srgbClr val="ffffff"/>
                </a:solidFill>
                <a:latin typeface="Arial"/>
              </a:rPr>
              <a:t>Seventh Outline Level</a:t>
            </a:r>
            <a:endParaRPr b="0" lang="en-US" sz="2000" spc="-1" strike="noStrike">
              <a:solidFill>
                <a:srgbClr val="ffffff"/>
              </a:solidFill>
              <a:latin typeface="Arial"/>
            </a:endParaRPr>
          </a:p>
        </p:txBody>
      </p:sp>
      <p:sp>
        <p:nvSpPr>
          <p:cNvPr id="2" name="PlaceHolder 3"/>
          <p:cNvSpPr>
            <a:spLocks noGrp="1"/>
          </p:cNvSpPr>
          <p:nvPr>
            <p:ph type="dt" idx="1"/>
          </p:nvPr>
        </p:nvSpPr>
        <p:spPr>
          <a:xfrm>
            <a:off x="504000" y="6887160"/>
            <a:ext cx="2348280" cy="521280"/>
          </a:xfrm>
          <a:prstGeom prst="rect">
            <a:avLst/>
          </a:prstGeom>
          <a:noFill/>
          <a:ln w="0">
            <a:noFill/>
          </a:ln>
        </p:spPr>
        <p:txBody>
          <a:bodyPr lIns="0" rIns="0" tIns="0" bIns="0" anchor="t">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&lt;date/time&gt;</a:t>
            </a:r>
            <a:endParaRPr b="0" lang="en-US" sz="1400" spc="-1" strike="noStrike">
              <a:solidFill>
                <a:srgbClr val="000000"/>
              </a:solidFill>
              <a:latin typeface="Times New Roman"/>
            </a:endParaRPr>
          </a:p>
        </p:txBody>
      </p:sp>
      <p:sp>
        <p:nvSpPr>
          <p:cNvPr id="3" name="PlaceHolder 4"/>
          <p:cNvSpPr>
            <a:spLocks noGrp="1"/>
          </p:cNvSpPr>
          <p:nvPr>
            <p:ph type="ftr" idx="2"/>
          </p:nvPr>
        </p:nvSpPr>
        <p:spPr>
          <a:xfrm>
            <a:off x="3447360" y="6887160"/>
            <a:ext cx="3195000" cy="521280"/>
          </a:xfrm>
          <a:prstGeom prst="rect">
            <a:avLst/>
          </a:prstGeom>
          <a:noFill/>
          <a:ln w="0">
            <a:noFill/>
          </a:ln>
        </p:spPr>
        <p:txBody>
          <a:bodyPr lIns="0" rIns="0" tIns="0" bIns="0" anchor="t">
            <a:noAutofit/>
          </a:bodyPr>
          <a:lstStyle>
            <a:lvl1pPr indent="0" algn="ctr">
              <a:buNone/>
              <a:defRPr b="0" lang="en-US" sz="1400" spc="-1" strike="noStrike">
                <a:solidFill>
                  <a:srgbClr val="000000"/>
                </a:solidFill>
                <a:latin typeface="Times New Roman"/>
              </a:defRPr>
            </a:lvl1pPr>
          </a:lstStyle>
          <a:p>
            <a:pPr indent="0" algn="ctr">
              <a:buNone/>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4" name="PlaceHolder 5"/>
          <p:cNvSpPr>
            <a:spLocks noGrp="1"/>
          </p:cNvSpPr>
          <p:nvPr>
            <p:ph type="sldNum" idx="3"/>
          </p:nvPr>
        </p:nvSpPr>
        <p:spPr>
          <a:xfrm>
            <a:off x="7227360" y="6887160"/>
            <a:ext cx="2348280" cy="521280"/>
          </a:xfrm>
          <a:prstGeom prst="rect">
            <a:avLst/>
          </a:prstGeom>
          <a:noFill/>
          <a:ln w="0">
            <a:noFill/>
          </a:ln>
        </p:spPr>
        <p:txBody>
          <a:bodyPr lIns="0" rIns="0" tIns="0" bIns="0" anchor="t">
            <a:noAutofit/>
          </a:bodyPr>
          <a:lstStyle>
            <a:lvl1pPr indent="0" algn="r">
              <a:buNone/>
              <a:defRPr b="0" lang="en-US" sz="1400" spc="-1" strike="noStrike">
                <a:solidFill>
                  <a:srgbClr val="000000"/>
                </a:solidFill>
                <a:latin typeface="Times New Roman"/>
              </a:defRPr>
            </a:lvl1pPr>
          </a:lstStyle>
          <a:p>
            <a:pPr indent="0" algn="r">
              <a:buNone/>
            </a:pPr>
            <a:fld id="{D3641AD5-2FA4-405B-95A3-D69129418A53}" type="slidenum">
              <a:rPr b="0" lang="en-US" sz="1400" spc="-1" strike="noStrike">
                <a:solidFill>
                  <a:srgbClr val="000000"/>
                </a:solidFill>
                <a:latin typeface="Times New Roman"/>
              </a:rPr>
              <a:t>&lt;number&gt;</a:t>
            </a:fld>
            <a:endParaRPr b="0" lang="en-US" sz="1400" spc="-1" strike="noStrike">
              <a:solidFill>
                <a:srgbClr val="000000"/>
              </a:solidFill>
              <a:latin typeface="Times New Roman"/>
            </a:endParaRPr>
          </a:p>
        </p:txBody>
      </p:sp>
      <p:pic>
        <p:nvPicPr>
          <p:cNvPr id="5" name="" descr=""/>
          <p:cNvPicPr/>
          <p:nvPr/>
        </p:nvPicPr>
        <p:blipFill>
          <a:blip r:embed="rId3"/>
          <a:stretch/>
        </p:blipFill>
        <p:spPr>
          <a:xfrm>
            <a:off x="4231080" y="6858000"/>
            <a:ext cx="1712520" cy="664560"/>
          </a:xfrm>
          <a:prstGeom prst="rect">
            <a:avLst/>
          </a:prstGeom>
          <a:ln w="0">
            <a:noFill/>
          </a:ln>
        </p:spPr>
      </p:pic>
    </p:spTree>
  </p:cSld>
  <p:clrMap bg1="lt1" bg2="lt2" tx1="dk1" tx2="dk2" accent1="accent1" accent2="accent2" accent3="accent3" accent4="accent4" accent5="accent5" accent6="accent6" hlink="hlink" folHlink="folHlink"/>
  <p:sldLayoutIdLst>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 name="PlaceHolder 1"/>
          <p:cNvSpPr>
            <a:spLocks noGrp="1"/>
          </p:cNvSpPr>
          <p:nvPr>
            <p:ph type="title"/>
          </p:nvPr>
        </p:nvSpPr>
        <p:spPr>
          <a:xfrm>
            <a:off x="914400" y="108720"/>
            <a:ext cx="8607600" cy="1262160"/>
          </a:xfrm>
          <a:prstGeom prst="rect">
            <a:avLst/>
          </a:prstGeom>
          <a:noFill/>
          <a:ln w="0">
            <a:noFill/>
          </a:ln>
        </p:spPr>
        <p:txBody>
          <a:bodyPr lIns="0" rIns="0" tIns="0" bIns="0" anchor="ctr">
            <a:noAutofit/>
          </a:bodyPr>
          <a:p>
            <a:pPr indent="0" algn="ctr">
              <a:buNone/>
            </a:pPr>
            <a:r>
              <a:rPr b="0" lang="en-US" sz="5400" spc="-1" strike="noStrike">
                <a:solidFill>
                  <a:srgbClr val="000000"/>
                </a:solidFill>
                <a:latin typeface="Arial"/>
              </a:rPr>
              <a:t>Click to edit the title</a:t>
            </a:r>
            <a:endParaRPr b="0" lang="en-US" sz="5400" spc="-1" strike="noStrike">
              <a:solidFill>
                <a:srgbClr val="000000"/>
              </a:solidFill>
              <a:latin typeface="Arial"/>
            </a:endParaRPr>
          </a:p>
        </p:txBody>
      </p:sp>
      <p:sp>
        <p:nvSpPr>
          <p:cNvPr id="43" name="PlaceHolder 2"/>
          <p:cNvSpPr>
            <a:spLocks noGrp="1"/>
          </p:cNvSpPr>
          <p:nvPr>
            <p:ph type="body"/>
          </p:nvPr>
        </p:nvSpPr>
        <p:spPr>
          <a:xfrm>
            <a:off x="740160" y="1197000"/>
            <a:ext cx="8607600" cy="4762440"/>
          </a:xfrm>
          <a:prstGeom prst="rect">
            <a:avLst/>
          </a:prstGeom>
          <a:noFill/>
          <a:ln w="0">
            <a:noFill/>
          </a:ln>
        </p:spPr>
        <p:txBody>
          <a:bodyPr lIns="0" rIns="0" tIns="0" bIns="0" anchor="t">
            <a:noAutofit/>
          </a:bodyPr>
          <a:p>
            <a:pPr marL="432000" indent="-324000">
              <a:lnSpc>
                <a:spcPct val="200000"/>
              </a:lnSpc>
              <a:spcAft>
                <a:spcPts val="1417"/>
              </a:spcAft>
              <a:buClr>
                <a:srgbClr val="000000"/>
              </a:buClr>
              <a:buSzPct val="45000"/>
              <a:buFont typeface="Wingdings" charset="2"/>
              <a:buChar char=""/>
            </a:pPr>
            <a:r>
              <a:rPr b="0" lang="en-US" sz="3200" spc="-1" strike="noStrike">
                <a:solidFill>
                  <a:srgbClr val="000000"/>
                </a:solidFill>
                <a:latin typeface="Times New Roman"/>
              </a:rPr>
              <a:t>Click to edit the outline text format</a:t>
            </a:r>
            <a:endParaRPr b="0" lang="en-US" sz="3200" spc="-1" strike="noStrike">
              <a:solidFill>
                <a:srgbClr val="000000"/>
              </a:solidFill>
              <a:latin typeface="Times New Roman"/>
            </a:endParaRPr>
          </a:p>
          <a:p>
            <a:pPr lvl="1" marL="864000" indent="-288000">
              <a:lnSpc>
                <a:spcPct val="200000"/>
              </a:lnSpc>
              <a:spcAft>
                <a:spcPts val="1134"/>
              </a:spcAft>
              <a:buClr>
                <a:srgbClr val="000000"/>
              </a:buClr>
              <a:buSzPct val="75000"/>
              <a:buFont typeface="Symbol" charset="2"/>
              <a:buChar char=""/>
            </a:pPr>
            <a:r>
              <a:rPr b="0" lang="en-US" sz="2800" spc="-1" strike="noStrike">
                <a:solidFill>
                  <a:srgbClr val="000000"/>
                </a:solidFill>
                <a:latin typeface="Times New Roman"/>
              </a:rPr>
              <a:t>Second Outline Level</a:t>
            </a:r>
            <a:endParaRPr b="0" lang="en-US" sz="2800" spc="-1" strike="noStrike">
              <a:solidFill>
                <a:srgbClr val="000000"/>
              </a:solidFill>
              <a:latin typeface="Times New Roman"/>
            </a:endParaRPr>
          </a:p>
          <a:p>
            <a:pPr lvl="2" marL="1296000" indent="-216000">
              <a:lnSpc>
                <a:spcPct val="200000"/>
              </a:lnSpc>
              <a:spcAft>
                <a:spcPts val="850"/>
              </a:spcAft>
              <a:buClr>
                <a:srgbClr val="000000"/>
              </a:buClr>
              <a:buSzPct val="45000"/>
              <a:buFont typeface="Wingdings" charset="2"/>
              <a:buChar char=""/>
            </a:pPr>
            <a:r>
              <a:rPr b="0" lang="en-US" sz="2400" spc="-1" strike="noStrike">
                <a:solidFill>
                  <a:srgbClr val="000000"/>
                </a:solidFill>
                <a:latin typeface="Times New Roman"/>
              </a:rPr>
              <a:t>Third Outline Level</a:t>
            </a:r>
            <a:endParaRPr b="0" lang="en-US" sz="2400" spc="-1" strike="noStrike">
              <a:solidFill>
                <a:srgbClr val="000000"/>
              </a:solidFill>
              <a:latin typeface="Times New Roman"/>
            </a:endParaRPr>
          </a:p>
          <a:p>
            <a:pPr lvl="3" marL="1728000" indent="-216000">
              <a:lnSpc>
                <a:spcPct val="200000"/>
              </a:lnSpc>
              <a:spcAft>
                <a:spcPts val="567"/>
              </a:spcAft>
              <a:buClr>
                <a:srgbClr val="000000"/>
              </a:buClr>
              <a:buSzPct val="75000"/>
              <a:buFont typeface="Symbol" charset="2"/>
              <a:buChar char=""/>
            </a:pPr>
            <a:r>
              <a:rPr b="0" lang="en-US" sz="2000" spc="-1" strike="noStrike">
                <a:solidFill>
                  <a:srgbClr val="000000"/>
                </a:solidFill>
                <a:latin typeface="Times New Roman"/>
              </a:rPr>
              <a:t>Fourth Outline Level</a:t>
            </a:r>
            <a:endParaRPr b="0" lang="en-US" sz="2000" spc="-1" strike="noStrike">
              <a:solidFill>
                <a:srgbClr val="000000"/>
              </a:solidFill>
              <a:latin typeface="Times New Roman"/>
            </a:endParaRPr>
          </a:p>
          <a:p>
            <a:pPr lvl="4" marL="2160000" indent="-216000">
              <a:lnSpc>
                <a:spcPct val="200000"/>
              </a:lnSpc>
              <a:spcAft>
                <a:spcPts val="283"/>
              </a:spcAft>
              <a:buClr>
                <a:srgbClr val="000000"/>
              </a:buClr>
              <a:buSzPct val="45000"/>
              <a:buFont typeface="Wingdings" charset="2"/>
              <a:buChar char=""/>
            </a:pPr>
            <a:r>
              <a:rPr b="0" lang="en-US" sz="2000" spc="-1" strike="noStrike">
                <a:solidFill>
                  <a:srgbClr val="000000"/>
                </a:solidFill>
                <a:latin typeface="Times New Roman"/>
              </a:rPr>
              <a:t>Fifth Outline Level</a:t>
            </a:r>
            <a:endParaRPr b="0" lang="en-US" sz="2000" spc="-1" strike="noStrike">
              <a:solidFill>
                <a:srgbClr val="000000"/>
              </a:solidFill>
              <a:latin typeface="Times New Roman"/>
            </a:endParaRPr>
          </a:p>
          <a:p>
            <a:pPr lvl="5" marL="2592000" indent="-216000">
              <a:lnSpc>
                <a:spcPct val="200000"/>
              </a:lnSpc>
              <a:spcAft>
                <a:spcPts val="283"/>
              </a:spcAft>
              <a:buClr>
                <a:srgbClr val="000000"/>
              </a:buClr>
              <a:buSzPct val="45000"/>
              <a:buFont typeface="Wingdings" charset="2"/>
              <a:buChar char=""/>
            </a:pPr>
            <a:r>
              <a:rPr b="0" lang="en-US" sz="2000" spc="-1" strike="noStrike">
                <a:solidFill>
                  <a:srgbClr val="000000"/>
                </a:solidFill>
                <a:latin typeface="Times New Roman"/>
              </a:rPr>
              <a:t>Sixth Outline Level</a:t>
            </a:r>
            <a:endParaRPr b="0" lang="en-US" sz="2000" spc="-1" strike="noStrike">
              <a:solidFill>
                <a:srgbClr val="000000"/>
              </a:solidFill>
              <a:latin typeface="Times New Roman"/>
            </a:endParaRPr>
          </a:p>
          <a:p>
            <a:pPr lvl="6" marL="3024000" indent="-216000">
              <a:lnSpc>
                <a:spcPct val="200000"/>
              </a:lnSpc>
              <a:spcAft>
                <a:spcPts val="283"/>
              </a:spcAft>
              <a:buClr>
                <a:srgbClr val="000000"/>
              </a:buClr>
              <a:buSzPct val="45000"/>
              <a:buFont typeface="Wingdings" charset="2"/>
              <a:buChar char=""/>
            </a:pPr>
            <a:r>
              <a:rPr b="0" lang="en-US" sz="2000" spc="-1" strike="noStrike">
                <a:solidFill>
                  <a:srgbClr val="000000"/>
                </a:solidFill>
                <a:latin typeface="Times New Roman"/>
              </a:rPr>
              <a:t>Seventh Outline Level</a:t>
            </a:r>
            <a:endParaRPr b="0" lang="en-US" sz="2000" spc="-1" strike="noStrike">
              <a:solidFill>
                <a:srgbClr val="000000"/>
              </a:solidFill>
              <a:latin typeface="Times New Roman"/>
            </a:endParaRPr>
          </a:p>
          <a:p>
            <a:pPr lvl="7" marL="3456000" indent="-216000">
              <a:lnSpc>
                <a:spcPct val="200000"/>
              </a:lnSpc>
              <a:spcAft>
                <a:spcPts val="283"/>
              </a:spcAft>
              <a:buClr>
                <a:srgbClr val="000000"/>
              </a:buClr>
              <a:buSzPct val="45000"/>
              <a:buFont typeface="Wingdings" charset="2"/>
              <a:buChar char=""/>
            </a:pPr>
            <a:r>
              <a:rPr b="0" lang="en-US" sz="2000" spc="-1" strike="noStrike">
                <a:solidFill>
                  <a:srgbClr val="000000"/>
                </a:solidFill>
                <a:latin typeface="Times New Roman"/>
              </a:rPr>
              <a:t>Eighth Outline Level</a:t>
            </a:r>
            <a:endParaRPr b="0" lang="en-US" sz="2000" spc="-1" strike="noStrike">
              <a:solidFill>
                <a:srgbClr val="000000"/>
              </a:solidFill>
              <a:latin typeface="Times New Roman"/>
            </a:endParaRPr>
          </a:p>
          <a:p>
            <a:pPr lvl="8" marL="3888000" indent="-216000">
              <a:lnSpc>
                <a:spcPct val="200000"/>
              </a:lnSpc>
              <a:spcAft>
                <a:spcPts val="283"/>
              </a:spcAft>
              <a:buClr>
                <a:srgbClr val="000000"/>
              </a:buClr>
              <a:buSzPct val="45000"/>
              <a:buFont typeface="Wingdings" charset="2"/>
              <a:buChar char=""/>
            </a:pPr>
            <a:r>
              <a:rPr b="0" lang="en-US" sz="2000" spc="-1" strike="noStrike">
                <a:solidFill>
                  <a:srgbClr val="000000"/>
                </a:solidFill>
                <a:latin typeface="Times New Roman"/>
              </a:rPr>
              <a:t>Ninth Outline Level</a:t>
            </a:r>
            <a:endParaRPr b="0" lang="en-US" sz="2000" spc="-1" strike="noStrike">
              <a:solidFill>
                <a:srgbClr val="000000"/>
              </a:solidFill>
              <a:latin typeface="Times New Roman"/>
            </a:endParaRPr>
          </a:p>
        </p:txBody>
      </p:sp>
      <p:sp>
        <p:nvSpPr>
          <p:cNvPr id="44" name=""/>
          <p:cNvSpPr txBox="1"/>
          <p:nvPr/>
        </p:nvSpPr>
        <p:spPr>
          <a:xfrm>
            <a:off x="3295080" y="7290360"/>
            <a:ext cx="3661560" cy="268920"/>
          </a:xfrm>
          <a:prstGeom prst="rect">
            <a:avLst/>
          </a:prstGeom>
          <a:noFill/>
          <a:ln w="0">
            <a:noFill/>
          </a:ln>
        </p:spPr>
        <p:txBody>
          <a:bodyPr lIns="90000" rIns="90000" tIns="45000" bIns="45000" anchor="t">
            <a:noAutofit/>
          </a:bodyPr>
          <a:p>
            <a:r>
              <a:rPr b="0" lang="en-US" sz="1200" spc="-1" strike="noStrike">
                <a:solidFill>
                  <a:srgbClr val="ffffff"/>
                </a:solidFill>
                <a:latin typeface="Bitstream Vera Sans"/>
                <a:hlinkClick r:id="rId2"/>
              </a:rPr>
              <a:t>chitlesh@fedoraproject.org</a:t>
            </a:r>
            <a:r>
              <a:rPr b="0" lang="en-US" sz="1200" spc="-1" strike="noStrike">
                <a:solidFill>
                  <a:srgbClr val="ffffff"/>
                </a:solidFill>
                <a:latin typeface="Bitstream Vera Sans"/>
              </a:rPr>
              <a:t> -  12 August 2006</a:t>
            </a:r>
            <a:endParaRPr b="0" lang="en-US" sz="12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81" name="PlaceHolder 1"/>
          <p:cNvSpPr>
            <a:spLocks noGrp="1"/>
          </p:cNvSpPr>
          <p:nvPr>
            <p:ph type="title"/>
          </p:nvPr>
        </p:nvSpPr>
        <p:spPr>
          <a:xfrm>
            <a:off x="504000" y="301320"/>
            <a:ext cx="9071640" cy="1262160"/>
          </a:xfrm>
          <a:prstGeom prst="rect">
            <a:avLst/>
          </a:prstGeom>
          <a:noFill/>
          <a:ln w="0">
            <a:noFill/>
          </a:ln>
        </p:spPr>
        <p:txBody>
          <a:bodyPr lIns="0" rIns="0" tIns="0" bIns="0" anchor="ctr">
            <a:noAutofit/>
          </a:bodyPr>
          <a:p>
            <a:pPr indent="0" algn="ctr">
              <a:buNone/>
            </a:pPr>
            <a:r>
              <a:rPr b="1" lang="en-US" sz="4400" spc="-1" strike="noStrike">
                <a:solidFill>
                  <a:srgbClr val="ffffff"/>
                </a:solidFill>
                <a:latin typeface="Arial"/>
              </a:rPr>
              <a:t>Click to edit the title text format</a:t>
            </a:r>
            <a:endParaRPr b="1" lang="en-US" sz="4400" spc="-1" strike="noStrike">
              <a:solidFill>
                <a:srgbClr val="ffffff"/>
              </a:solidFill>
              <a:latin typeface="Arial"/>
            </a:endParaRPr>
          </a:p>
        </p:txBody>
      </p:sp>
      <p:sp>
        <p:nvSpPr>
          <p:cNvPr id="82" name="PlaceHolder 2"/>
          <p:cNvSpPr>
            <a:spLocks noGrp="1"/>
          </p:cNvSpPr>
          <p:nvPr>
            <p:ph type="body"/>
          </p:nvPr>
        </p:nvSpPr>
        <p:spPr>
          <a:xfrm>
            <a:off x="504000" y="2165040"/>
            <a:ext cx="9071640" cy="4384800"/>
          </a:xfrm>
          <a:prstGeom prst="rect">
            <a:avLst/>
          </a:prstGeom>
          <a:noFill/>
          <a:ln w="0">
            <a:noFill/>
          </a:ln>
        </p:spPr>
        <p:txBody>
          <a:bodyPr lIns="0" rIns="0" tIns="0" bIns="0" anchor="t">
            <a:noAutofit/>
          </a:bodyPr>
          <a:p>
            <a:pPr marL="432000" indent="-324000">
              <a:spcAft>
                <a:spcPts val="1417"/>
              </a:spcAft>
              <a:buClr>
                <a:srgbClr val="ffff00"/>
              </a:buClr>
              <a:buSzPct val="45000"/>
              <a:buFont typeface="Wingdings" charset="2"/>
              <a:buChar char=""/>
            </a:pPr>
            <a:r>
              <a:rPr b="0" lang="en-US" sz="3200" spc="-1" strike="noStrike">
                <a:solidFill>
                  <a:srgbClr val="ffffff"/>
                </a:solidFill>
                <a:latin typeface="Arial"/>
              </a:rPr>
              <a:t>Click to edit the outline text format</a:t>
            </a:r>
            <a:endParaRPr b="0" lang="en-US" sz="3200" spc="-1" strike="noStrike">
              <a:solidFill>
                <a:srgbClr val="ffffff"/>
              </a:solidFill>
              <a:latin typeface="Arial"/>
            </a:endParaRPr>
          </a:p>
          <a:p>
            <a:pPr lvl="1" marL="864000" indent="-288000">
              <a:spcAft>
                <a:spcPts val="1134"/>
              </a:spcAft>
              <a:buClr>
                <a:srgbClr val="ffff00"/>
              </a:buClr>
              <a:buSzPct val="75000"/>
              <a:buFont typeface="Symbol" charset="2"/>
              <a:buChar char=""/>
            </a:pPr>
            <a:r>
              <a:rPr b="0" lang="en-US" sz="2800" spc="-1" strike="noStrike">
                <a:solidFill>
                  <a:srgbClr val="ffffff"/>
                </a:solidFill>
                <a:latin typeface="Arial"/>
              </a:rPr>
              <a:t>Second Outline Level</a:t>
            </a:r>
            <a:endParaRPr b="0" lang="en-US" sz="2800" spc="-1" strike="noStrike">
              <a:solidFill>
                <a:srgbClr val="ffffff"/>
              </a:solidFill>
              <a:latin typeface="Arial"/>
            </a:endParaRPr>
          </a:p>
          <a:p>
            <a:pPr lvl="2" marL="1296000" indent="-216000">
              <a:spcAft>
                <a:spcPts val="850"/>
              </a:spcAft>
              <a:buClr>
                <a:srgbClr val="ffff00"/>
              </a:buClr>
              <a:buSzPct val="45000"/>
              <a:buFont typeface="Wingdings" charset="2"/>
              <a:buChar char=""/>
            </a:pPr>
            <a:r>
              <a:rPr b="0" lang="en-US" sz="2400" spc="-1" strike="noStrike">
                <a:solidFill>
                  <a:srgbClr val="ffffff"/>
                </a:solidFill>
                <a:latin typeface="Arial"/>
              </a:rPr>
              <a:t>Third Outline Level</a:t>
            </a:r>
            <a:endParaRPr b="0" lang="en-US" sz="2400" spc="-1" strike="noStrike">
              <a:solidFill>
                <a:srgbClr val="ffffff"/>
              </a:solidFill>
              <a:latin typeface="Arial"/>
            </a:endParaRPr>
          </a:p>
          <a:p>
            <a:pPr lvl="3" marL="1728000" indent="-216000">
              <a:spcAft>
                <a:spcPts val="567"/>
              </a:spcAft>
              <a:buClr>
                <a:srgbClr val="ffff00"/>
              </a:buClr>
              <a:buSzPct val="75000"/>
              <a:buFont typeface="Symbol" charset="2"/>
              <a:buChar char=""/>
            </a:pPr>
            <a:r>
              <a:rPr b="0" lang="en-US" sz="2000" spc="-1" strike="noStrike">
                <a:solidFill>
                  <a:srgbClr val="ffffff"/>
                </a:solidFill>
                <a:latin typeface="Arial"/>
              </a:rPr>
              <a:t>Fourth Outline Level</a:t>
            </a:r>
            <a:endParaRPr b="0" lang="en-US" sz="2000" spc="-1" strike="noStrike">
              <a:solidFill>
                <a:srgbClr val="ffffff"/>
              </a:solidFill>
              <a:latin typeface="Arial"/>
            </a:endParaRPr>
          </a:p>
          <a:p>
            <a:pPr lvl="4" marL="2160000" indent="-216000">
              <a:spcAft>
                <a:spcPts val="283"/>
              </a:spcAft>
              <a:buClr>
                <a:srgbClr val="ffff00"/>
              </a:buClr>
              <a:buSzPct val="45000"/>
              <a:buFont typeface="Wingdings" charset="2"/>
              <a:buChar char=""/>
            </a:pPr>
            <a:r>
              <a:rPr b="0" lang="en-US" sz="2000" spc="-1" strike="noStrike">
                <a:solidFill>
                  <a:srgbClr val="ffffff"/>
                </a:solidFill>
                <a:latin typeface="Arial"/>
              </a:rPr>
              <a:t>Fifth Outline Level</a:t>
            </a:r>
            <a:endParaRPr b="0" lang="en-US" sz="2000" spc="-1" strike="noStrike">
              <a:solidFill>
                <a:srgbClr val="ffffff"/>
              </a:solidFill>
              <a:latin typeface="Arial"/>
            </a:endParaRPr>
          </a:p>
          <a:p>
            <a:pPr lvl="5" marL="2592000" indent="-216000">
              <a:spcAft>
                <a:spcPts val="283"/>
              </a:spcAft>
              <a:buClr>
                <a:srgbClr val="ffff00"/>
              </a:buClr>
              <a:buSzPct val="45000"/>
              <a:buFont typeface="Wingdings" charset="2"/>
              <a:buChar char=""/>
            </a:pPr>
            <a:r>
              <a:rPr b="0" lang="en-US" sz="2000" spc="-1" strike="noStrike">
                <a:solidFill>
                  <a:srgbClr val="ffffff"/>
                </a:solidFill>
                <a:latin typeface="Arial"/>
              </a:rPr>
              <a:t>Sixth Outline Level</a:t>
            </a:r>
            <a:endParaRPr b="0" lang="en-US" sz="2000" spc="-1" strike="noStrike">
              <a:solidFill>
                <a:srgbClr val="ffffff"/>
              </a:solidFill>
              <a:latin typeface="Arial"/>
            </a:endParaRPr>
          </a:p>
          <a:p>
            <a:pPr lvl="6" marL="3024000" indent="-216000">
              <a:spcAft>
                <a:spcPts val="283"/>
              </a:spcAft>
              <a:buClr>
                <a:srgbClr val="ffff00"/>
              </a:buClr>
              <a:buSzPct val="45000"/>
              <a:buFont typeface="Wingdings" charset="2"/>
              <a:buChar char=""/>
            </a:pPr>
            <a:r>
              <a:rPr b="0" lang="en-US" sz="2000" spc="-1" strike="noStrike">
                <a:solidFill>
                  <a:srgbClr val="ffffff"/>
                </a:solidFill>
                <a:latin typeface="Arial"/>
              </a:rPr>
              <a:t>Seventh Outline Level</a:t>
            </a:r>
            <a:endParaRPr b="0" lang="en-US" sz="2000" spc="-1" strike="noStrike">
              <a:solidFill>
                <a:srgbClr val="ffffff"/>
              </a:solidFill>
              <a:latin typeface="Arial"/>
            </a:endParaRPr>
          </a:p>
        </p:txBody>
      </p:sp>
      <p:sp>
        <p:nvSpPr>
          <p:cNvPr id="83" name="PlaceHolder 3"/>
          <p:cNvSpPr>
            <a:spLocks noGrp="1"/>
          </p:cNvSpPr>
          <p:nvPr>
            <p:ph type="dt" idx="4"/>
          </p:nvPr>
        </p:nvSpPr>
        <p:spPr>
          <a:xfrm>
            <a:off x="504000" y="6995160"/>
            <a:ext cx="2348280" cy="521280"/>
          </a:xfrm>
          <a:prstGeom prst="rect">
            <a:avLst/>
          </a:prstGeom>
          <a:noFill/>
          <a:ln w="0">
            <a:noFill/>
          </a:ln>
        </p:spPr>
        <p:txBody>
          <a:bodyPr lIns="0" rIns="0" tIns="0" bIns="0" anchor="t">
            <a:noAutofit/>
          </a:bodyPr>
          <a:lstStyle>
            <a:lvl1pPr indent="0">
              <a:buNone/>
              <a:defRPr b="0" lang="en-US" sz="1400" spc="-1" strike="noStrike">
                <a:solidFill>
                  <a:srgbClr val="ffffff"/>
                </a:solidFill>
                <a:latin typeface="Times New Roman"/>
              </a:defRPr>
            </a:lvl1pPr>
          </a:lstStyle>
          <a:p>
            <a:pPr indent="0">
              <a:buNone/>
            </a:pPr>
            <a:r>
              <a:rPr b="0" lang="en-US" sz="1400" spc="-1" strike="noStrike">
                <a:solidFill>
                  <a:srgbClr val="ffffff"/>
                </a:solidFill>
                <a:latin typeface="Times New Roman"/>
              </a:rPr>
              <a:t>&lt;date/time&gt;</a:t>
            </a:r>
            <a:endParaRPr b="0" lang="en-US" sz="1400" spc="-1" strike="noStrike">
              <a:solidFill>
                <a:srgbClr val="ffffff"/>
              </a:solidFill>
              <a:latin typeface="Times New Roman"/>
            </a:endParaRPr>
          </a:p>
        </p:txBody>
      </p:sp>
      <p:sp>
        <p:nvSpPr>
          <p:cNvPr id="84" name="PlaceHolder 4"/>
          <p:cNvSpPr>
            <a:spLocks noGrp="1"/>
          </p:cNvSpPr>
          <p:nvPr>
            <p:ph type="ftr" idx="5"/>
          </p:nvPr>
        </p:nvSpPr>
        <p:spPr>
          <a:xfrm>
            <a:off x="3447360" y="6995160"/>
            <a:ext cx="3195000" cy="521280"/>
          </a:xfrm>
          <a:prstGeom prst="rect">
            <a:avLst/>
          </a:prstGeom>
          <a:noFill/>
          <a:ln w="0">
            <a:noFill/>
          </a:ln>
        </p:spPr>
        <p:txBody>
          <a:bodyPr lIns="0" rIns="0" tIns="0" bIns="0" anchor="t">
            <a:noAutofit/>
          </a:bodyPr>
          <a:lstStyle>
            <a:lvl1pPr indent="0" algn="ctr">
              <a:buNone/>
              <a:defRPr b="0" lang="en-US" sz="1400" spc="-1" strike="noStrike">
                <a:solidFill>
                  <a:srgbClr val="ffffff"/>
                </a:solidFill>
                <a:latin typeface="Times New Roman"/>
              </a:defRPr>
            </a:lvl1pPr>
          </a:lstStyle>
          <a:p>
            <a:pPr indent="0" algn="ctr">
              <a:buNone/>
            </a:pPr>
            <a:r>
              <a:rPr b="0" lang="en-US" sz="1400" spc="-1" strike="noStrike">
                <a:solidFill>
                  <a:srgbClr val="ffffff"/>
                </a:solidFill>
                <a:latin typeface="Times New Roman"/>
              </a:rPr>
              <a:t>&lt;footer&gt;</a:t>
            </a:r>
            <a:endParaRPr b="0" lang="en-US" sz="1400" spc="-1" strike="noStrike">
              <a:solidFill>
                <a:srgbClr val="ffffff"/>
              </a:solidFill>
              <a:latin typeface="Times New Roman"/>
            </a:endParaRPr>
          </a:p>
        </p:txBody>
      </p:sp>
      <p:sp>
        <p:nvSpPr>
          <p:cNvPr id="85" name="PlaceHolder 5"/>
          <p:cNvSpPr>
            <a:spLocks noGrp="1"/>
          </p:cNvSpPr>
          <p:nvPr>
            <p:ph type="sldNum" idx="6"/>
          </p:nvPr>
        </p:nvSpPr>
        <p:spPr>
          <a:xfrm>
            <a:off x="7227360" y="6995160"/>
            <a:ext cx="2348280" cy="521280"/>
          </a:xfrm>
          <a:prstGeom prst="rect">
            <a:avLst/>
          </a:prstGeom>
          <a:noFill/>
          <a:ln w="0">
            <a:noFill/>
          </a:ln>
        </p:spPr>
        <p:txBody>
          <a:bodyPr lIns="0" rIns="0" tIns="0" bIns="0" anchor="t">
            <a:noAutofit/>
          </a:bodyPr>
          <a:lstStyle>
            <a:lvl1pPr indent="0" algn="r">
              <a:buNone/>
              <a:defRPr b="0" lang="en-US" sz="1400" spc="-1" strike="noStrike">
                <a:solidFill>
                  <a:srgbClr val="ffffff"/>
                </a:solidFill>
                <a:latin typeface="Times New Roman"/>
              </a:defRPr>
            </a:lvl1pPr>
          </a:lstStyle>
          <a:p>
            <a:pPr indent="0" algn="r">
              <a:buNone/>
            </a:pPr>
            <a:fld id="{2B9BD031-3967-4982-8E07-616196B190C8}" type="slidenum">
              <a:rPr b="0" lang="en-US" sz="1400" spc="-1" strike="noStrike">
                <a:solidFill>
                  <a:srgbClr val="ffffff"/>
                </a:solidFill>
                <a:latin typeface="Times New Roman"/>
              </a:rPr>
              <a:t>&lt;number&gt;</a:t>
            </a:fld>
            <a:endParaRPr b="0" lang="en-US" sz="1400" spc="-1" strike="noStrike">
              <a:solidFill>
                <a:srgbClr val="ffffff"/>
              </a:solidFill>
              <a:latin typeface="Times New Roman"/>
            </a:endParaRPr>
          </a:p>
        </p:txBody>
      </p:sp>
    </p:spTree>
  </p:cSld>
  <p:clrMap bg1="lt1" bg2="lt2" tx1="dk1" tx2="dk2" accent1="accent1" accent2="accent2" accent3="accent3" accent4="accent4" accent5="accent5" accent6="accent6" hlink="hlink" folHlink="folHlink"/>
  <p:sldLayoutIdLst>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122" name="PlaceHolder 1"/>
          <p:cNvSpPr>
            <a:spLocks noGrp="1"/>
          </p:cNvSpPr>
          <p:nvPr>
            <p:ph type="title"/>
          </p:nvPr>
        </p:nvSpPr>
        <p:spPr>
          <a:xfrm>
            <a:off x="720000" y="684000"/>
            <a:ext cx="8460000" cy="1023480"/>
          </a:xfrm>
          <a:prstGeom prst="rect">
            <a:avLst/>
          </a:prstGeom>
          <a:noFill/>
          <a:ln w="0">
            <a:noFill/>
          </a:ln>
        </p:spPr>
        <p:txBody>
          <a:bodyPr lIns="0" rIns="0" tIns="0" bIns="0" anchor="ctr">
            <a:noAutofit/>
          </a:bodyPr>
          <a:p>
            <a:pPr indent="0" algn="ctr">
              <a:buNone/>
            </a:pPr>
            <a:r>
              <a:rPr b="1" lang="en-US" sz="5400" spc="-1" strike="noStrike">
                <a:solidFill>
                  <a:srgbClr val="ffffff"/>
                </a:solidFill>
                <a:latin typeface="Arial"/>
              </a:rPr>
              <a:t>Click to edit the title text format</a:t>
            </a:r>
            <a:endParaRPr b="1" lang="en-US" sz="5400" spc="-1" strike="noStrike">
              <a:solidFill>
                <a:srgbClr val="ffffff"/>
              </a:solidFill>
              <a:latin typeface="Arial"/>
            </a:endParaRPr>
          </a:p>
        </p:txBody>
      </p:sp>
      <p:sp>
        <p:nvSpPr>
          <p:cNvPr id="123" name="PlaceHolder 2"/>
          <p:cNvSpPr>
            <a:spLocks noGrp="1"/>
          </p:cNvSpPr>
          <p:nvPr>
            <p:ph type="body"/>
          </p:nvPr>
        </p:nvSpPr>
        <p:spPr>
          <a:xfrm>
            <a:off x="720000" y="1949040"/>
            <a:ext cx="8855640" cy="4384800"/>
          </a:xfrm>
          <a:prstGeom prst="rect">
            <a:avLst/>
          </a:prstGeom>
          <a:noFill/>
          <a:ln w="0">
            <a:noFill/>
          </a:ln>
        </p:spPr>
        <p:txBody>
          <a:bodyPr lIns="0" rIns="0" tIns="0" bIns="0" anchor="t">
            <a:noAutofit/>
          </a:bodyPr>
          <a:p>
            <a:pPr marL="432000" indent="-324000">
              <a:spcAft>
                <a:spcPts val="1417"/>
              </a:spcAft>
              <a:buClr>
                <a:srgbClr val="000000"/>
              </a:buClr>
              <a:buSzPct val="45000"/>
              <a:buFont typeface="Wingdings" charset="2"/>
              <a:buChar char=""/>
            </a:pPr>
            <a:r>
              <a:rPr b="0" lang="en-US" sz="3200" spc="-1" strike="noStrike">
                <a:solidFill>
                  <a:srgbClr val="000000"/>
                </a:solidFill>
                <a:latin typeface="Arial"/>
              </a:rPr>
              <a:t>Click to edit the outline text format</a:t>
            </a:r>
            <a:endParaRPr b="0" lang="en-US" sz="3200" spc="-1" strike="noStrike">
              <a:solidFill>
                <a:srgbClr val="000000"/>
              </a:solidFill>
              <a:latin typeface="Arial"/>
            </a:endParaRPr>
          </a:p>
          <a:p>
            <a:pPr lvl="1" marL="864000" indent="-288000">
              <a:spcAft>
                <a:spcPts val="1134"/>
              </a:spcAft>
              <a:buClr>
                <a:srgbClr val="000000"/>
              </a:buClr>
              <a:buSzPct val="75000"/>
              <a:buFont typeface="Symbol" charset="2"/>
              <a:buChar char=""/>
            </a:pPr>
            <a:r>
              <a:rPr b="0" lang="en-US" sz="2800" spc="-1" strike="noStrike">
                <a:solidFill>
                  <a:srgbClr val="000000"/>
                </a:solidFill>
                <a:latin typeface="Arial"/>
              </a:rPr>
              <a:t>Second Outline Level</a:t>
            </a:r>
            <a:endParaRPr b="0" lang="en-US" sz="2800" spc="-1" strike="noStrike">
              <a:solidFill>
                <a:srgbClr val="000000"/>
              </a:solidFill>
              <a:latin typeface="Arial"/>
            </a:endParaRPr>
          </a:p>
          <a:p>
            <a:pPr lvl="2" marL="1296000" indent="-216000">
              <a:spcAft>
                <a:spcPts val="850"/>
              </a:spcAft>
              <a:buClr>
                <a:srgbClr val="000000"/>
              </a:buClr>
              <a:buSzPct val="45000"/>
              <a:buFont typeface="Wingdings" charset="2"/>
              <a:buChar char=""/>
            </a:pPr>
            <a:r>
              <a:rPr b="0" lang="en-US" sz="2400" spc="-1" strike="noStrike">
                <a:solidFill>
                  <a:srgbClr val="000000"/>
                </a:solidFill>
                <a:latin typeface="Arial"/>
              </a:rPr>
              <a:t>Third Outline Level</a:t>
            </a:r>
            <a:endParaRPr b="0" lang="en-US" sz="2400" spc="-1" strike="noStrike">
              <a:solidFill>
                <a:srgbClr val="000000"/>
              </a:solidFill>
              <a:latin typeface="Arial"/>
            </a:endParaRPr>
          </a:p>
          <a:p>
            <a:pPr lvl="3" marL="1728000" indent="-216000">
              <a:spcAft>
                <a:spcPts val="567"/>
              </a:spcAft>
              <a:buClr>
                <a:srgbClr val="000000"/>
              </a:buClr>
              <a:buSzPct val="75000"/>
              <a:buFont typeface="Symbol" charset="2"/>
              <a:buChar char=""/>
            </a:pPr>
            <a:r>
              <a:rPr b="0" lang="en-US" sz="2000" spc="-1" strike="noStrike">
                <a:solidFill>
                  <a:srgbClr val="000000"/>
                </a:solidFill>
                <a:latin typeface="Arial"/>
              </a:rPr>
              <a:t>Fourth Outline Level</a:t>
            </a:r>
            <a:endParaRPr b="0" lang="en-US" sz="2000" spc="-1" strike="noStrike">
              <a:solidFill>
                <a:srgbClr val="000000"/>
              </a:solidFill>
              <a:latin typeface="Arial"/>
            </a:endParaRPr>
          </a:p>
          <a:p>
            <a:pPr lvl="4" marL="2160000" indent="-216000">
              <a:spcAft>
                <a:spcPts val="283"/>
              </a:spcAft>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Aft>
                <a:spcPts val="283"/>
              </a:spcAft>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Aft>
                <a:spcPts val="283"/>
              </a:spcAft>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
        <p:nvSpPr>
          <p:cNvPr id="124" name="PlaceHolder 3"/>
          <p:cNvSpPr>
            <a:spLocks noGrp="1"/>
          </p:cNvSpPr>
          <p:nvPr>
            <p:ph type="dt" idx="7"/>
          </p:nvPr>
        </p:nvSpPr>
        <p:spPr>
          <a:xfrm>
            <a:off x="540000" y="6318720"/>
            <a:ext cx="2348280" cy="521280"/>
          </a:xfrm>
          <a:prstGeom prst="rect">
            <a:avLst/>
          </a:prstGeom>
          <a:noFill/>
          <a:ln w="0">
            <a:noFill/>
          </a:ln>
        </p:spPr>
        <p:txBody>
          <a:bodyPr lIns="0" rIns="0" tIns="0" bIns="0" anchor="t">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&lt;date/time&gt;</a:t>
            </a:r>
            <a:endParaRPr b="0" lang="en-US" sz="1400" spc="-1" strike="noStrike">
              <a:solidFill>
                <a:srgbClr val="000000"/>
              </a:solidFill>
              <a:latin typeface="Times New Roman"/>
            </a:endParaRPr>
          </a:p>
        </p:txBody>
      </p:sp>
      <p:sp>
        <p:nvSpPr>
          <p:cNvPr id="125" name="PlaceHolder 4"/>
          <p:cNvSpPr>
            <a:spLocks noGrp="1"/>
          </p:cNvSpPr>
          <p:nvPr>
            <p:ph type="ftr" idx="8"/>
          </p:nvPr>
        </p:nvSpPr>
        <p:spPr>
          <a:xfrm>
            <a:off x="3267360" y="6347160"/>
            <a:ext cx="3195000" cy="521280"/>
          </a:xfrm>
          <a:prstGeom prst="rect">
            <a:avLst/>
          </a:prstGeom>
          <a:noFill/>
          <a:ln w="0">
            <a:noFill/>
          </a:ln>
        </p:spPr>
        <p:txBody>
          <a:bodyPr lIns="0" rIns="0" tIns="0" bIns="0" anchor="t">
            <a:noAutofit/>
          </a:bodyPr>
          <a:lstStyle>
            <a:lvl1pPr indent="0" algn="ctr">
              <a:buNone/>
              <a:defRPr b="0" lang="en-US" sz="1400" spc="-1" strike="noStrike">
                <a:solidFill>
                  <a:srgbClr val="000000"/>
                </a:solidFill>
                <a:latin typeface="Times New Roman"/>
              </a:defRPr>
            </a:lvl1pPr>
          </a:lstStyle>
          <a:p>
            <a:pPr indent="0" algn="ctr">
              <a:buNone/>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126" name="PlaceHolder 5"/>
          <p:cNvSpPr>
            <a:spLocks noGrp="1"/>
          </p:cNvSpPr>
          <p:nvPr>
            <p:ph type="sldNum" idx="9"/>
          </p:nvPr>
        </p:nvSpPr>
        <p:spPr>
          <a:xfrm>
            <a:off x="6831360" y="6347160"/>
            <a:ext cx="2348280" cy="521280"/>
          </a:xfrm>
          <a:prstGeom prst="rect">
            <a:avLst/>
          </a:prstGeom>
          <a:noFill/>
          <a:ln w="0">
            <a:noFill/>
          </a:ln>
        </p:spPr>
        <p:txBody>
          <a:bodyPr lIns="0" rIns="0" tIns="0" bIns="0" anchor="t">
            <a:noAutofit/>
          </a:bodyPr>
          <a:lstStyle>
            <a:lvl1pPr indent="0" algn="r">
              <a:buNone/>
              <a:defRPr b="0" lang="en-US" sz="1400" spc="-1" strike="noStrike">
                <a:solidFill>
                  <a:srgbClr val="000000"/>
                </a:solidFill>
                <a:latin typeface="Times New Roman"/>
              </a:defRPr>
            </a:lvl1pPr>
          </a:lstStyle>
          <a:p>
            <a:pPr indent="0" algn="r">
              <a:buNone/>
            </a:pPr>
            <a:fld id="{B312691A-6AFC-4DAC-8EBD-7848CE083003}" type="slidenum">
              <a:rPr b="0" lang="en-US" sz="1400" spc="-1" strike="noStrike">
                <a:solidFill>
                  <a:srgbClr val="000000"/>
                </a:solidFill>
                <a:latin typeface="Times New Roman"/>
              </a:rPr>
              <a:t>&lt;number&gt;</a:t>
            </a:fld>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 id="2147483698" r:id="rId13"/>
    <p:sldLayoutId id="2147483699" r:id="rId14"/>
  </p:sldLayoutIdLst>
</p:sldMaster>
</file>

<file path=ppt/slides/_rels/slide1.xml.rels><?xml version="1.0" encoding="UTF-8"?>
<Relationships xmlns="http://schemas.openxmlformats.org/package/2006/relationships"><Relationship Id="rId1" Type="http://schemas.openxmlformats.org/officeDocument/2006/relationships/image" Target="../media/image3.jpeg"/><Relationship Id="rId2" Type="http://schemas.openxmlformats.org/officeDocument/2006/relationships/slideLayout" Target="../slideLayouts/slideLayout38.xml"/>
</Relationships>
</file>

<file path=ppt/slides/_rels/slide10.xml.rels><?xml version="1.0" encoding="UTF-8"?>
<Relationships xmlns="http://schemas.openxmlformats.org/package/2006/relationships"><Relationship Id="rId1" Type="http://schemas.openxmlformats.org/officeDocument/2006/relationships/image" Target="../media/image8.jpeg"/><Relationship Id="rId2" Type="http://schemas.openxmlformats.org/officeDocument/2006/relationships/slideLayout" Target="../slideLayouts/slideLayout37.xml"/>
</Relationships>
</file>

<file path=ppt/slides/_rels/slide2.xml.rels><?xml version="1.0" encoding="UTF-8"?>
<Relationships xmlns="http://schemas.openxmlformats.org/package/2006/relationships"><Relationship Id="rId1" Type="http://schemas.openxmlformats.org/officeDocument/2006/relationships/image" Target="../media/image4.jpeg"/><Relationship Id="rId2" Type="http://schemas.openxmlformats.org/officeDocument/2006/relationships/slideLayout" Target="../slideLayouts/slideLayout39.xml"/>
</Relationships>
</file>

<file path=ppt/slides/_rels/slide3.xml.rels><?xml version="1.0" encoding="UTF-8"?>
<Relationships xmlns="http://schemas.openxmlformats.org/package/2006/relationships"><Relationship Id="rId1" Type="http://schemas.openxmlformats.org/officeDocument/2006/relationships/image" Target="../media/image5.jpeg"/><Relationship Id="rId2" Type="http://schemas.openxmlformats.org/officeDocument/2006/relationships/slideLayout" Target="../slideLayouts/slideLayout38.xml"/>
</Relationships>
</file>

<file path=ppt/slides/_rels/slide4.xml.rels><?xml version="1.0" encoding="UTF-8"?>
<Relationships xmlns="http://schemas.openxmlformats.org/package/2006/relationships"><Relationship Id="rId1" Type="http://schemas.openxmlformats.org/officeDocument/2006/relationships/image" Target="../media/image6.jpeg"/><Relationship Id="rId2" Type="http://schemas.openxmlformats.org/officeDocument/2006/relationships/slideLayout" Target="../slideLayouts/slideLayout38.xml"/>
</Relationships>
</file>

<file path=ppt/slides/_rels/slide5.xml.rels><?xml version="1.0" encoding="UTF-8"?>
<Relationships xmlns="http://schemas.openxmlformats.org/package/2006/relationships"><Relationship Id="rId1" Type="http://schemas.openxmlformats.org/officeDocument/2006/relationships/image" Target="../media/image7.jpeg"/><Relationship Id="rId2" Type="http://schemas.openxmlformats.org/officeDocument/2006/relationships/slideLayout" Target="../slideLayouts/slideLayout38.xml"/>
</Relationships>
</file>

<file path=ppt/slides/_rels/slide6.xml.rels><?xml version="1.0" encoding="UTF-8"?>
<Relationships xmlns="http://schemas.openxmlformats.org/package/2006/relationships"><Relationship Id="rId1" Type="http://schemas.openxmlformats.org/officeDocument/2006/relationships/image" Target="../media/image7.jpeg"/><Relationship Id="rId2" Type="http://schemas.openxmlformats.org/officeDocument/2006/relationships/slideLayout" Target="../slideLayouts/slideLayout38.xml"/>
</Relationships>
</file>

<file path=ppt/slides/_rels/slide7.xml.rels><?xml version="1.0" encoding="UTF-8"?>
<Relationships xmlns="http://schemas.openxmlformats.org/package/2006/relationships"><Relationship Id="rId1" Type="http://schemas.openxmlformats.org/officeDocument/2006/relationships/image" Target="../media/image7.jpeg"/><Relationship Id="rId2" Type="http://schemas.openxmlformats.org/officeDocument/2006/relationships/slideLayout" Target="../slideLayouts/slideLayout38.xml"/>
</Relationships>
</file>

<file path=ppt/slides/_rels/slide8.xml.rels><?xml version="1.0" encoding="UTF-8"?>
<Relationships xmlns="http://schemas.openxmlformats.org/package/2006/relationships"><Relationship Id="rId1" Type="http://schemas.openxmlformats.org/officeDocument/2006/relationships/image" Target="../media/image7.jpeg"/><Relationship Id="rId2" Type="http://schemas.openxmlformats.org/officeDocument/2006/relationships/slideLayout" Target="../slideLayouts/slideLayout38.xml"/>
</Relationships>
</file>

<file path=ppt/slides/_rels/slide9.xml.rels><?xml version="1.0" encoding="UTF-8"?>
<Relationships xmlns="http://schemas.openxmlformats.org/package/2006/relationships"><Relationship Id="rId1" Type="http://schemas.openxmlformats.org/officeDocument/2006/relationships/image" Target="../media/image7.jpeg"/><Relationship Id="rId2" Type="http://schemas.openxmlformats.org/officeDocument/2006/relationships/slideLayout" Target="../slideLayouts/slideLayout38.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63" name="" descr=""/>
          <p:cNvPicPr/>
          <p:nvPr/>
        </p:nvPicPr>
        <p:blipFill>
          <a:blip r:embed="rId1"/>
          <a:stretch/>
        </p:blipFill>
        <p:spPr>
          <a:xfrm>
            <a:off x="-17640" y="-360"/>
            <a:ext cx="10097640" cy="7559640"/>
          </a:xfrm>
          <a:prstGeom prst="rect">
            <a:avLst/>
          </a:prstGeom>
          <a:ln w="0">
            <a:noFill/>
          </a:ln>
        </p:spPr>
      </p:pic>
      <p:sp>
        <p:nvSpPr>
          <p:cNvPr id="164" name="PlaceHolder 1"/>
          <p:cNvSpPr>
            <a:spLocks noGrp="1"/>
          </p:cNvSpPr>
          <p:nvPr>
            <p:ph type="title"/>
          </p:nvPr>
        </p:nvSpPr>
        <p:spPr>
          <a:xfrm>
            <a:off x="720000" y="520560"/>
            <a:ext cx="8881200" cy="1350360"/>
          </a:xfrm>
          <a:prstGeom prst="rect">
            <a:avLst/>
          </a:prstGeom>
          <a:noFill/>
          <a:ln w="0">
            <a:noFill/>
          </a:ln>
        </p:spPr>
        <p:txBody>
          <a:bodyPr lIns="0" rIns="0" tIns="0" bIns="0" anchor="ctr">
            <a:noAutofit/>
          </a:bodyPr>
          <a:p>
            <a:pPr indent="0" algn="ctr">
              <a:buNone/>
            </a:pPr>
            <a:r>
              <a:rPr b="1" lang="en-US" sz="4800" spc="-1" strike="noStrike">
                <a:solidFill>
                  <a:srgbClr val="ffffff"/>
                </a:solidFill>
                <a:latin typeface="Times New Roman"/>
              </a:rPr>
              <a:t>HOUSE PRICING PREDICTION</a:t>
            </a:r>
            <a:endParaRPr b="1" lang="en-US" sz="4800" spc="-1" strike="noStrike">
              <a:solidFill>
                <a:srgbClr val="ffffff"/>
              </a:solidFill>
              <a:latin typeface="Times New Roman"/>
            </a:endParaRPr>
          </a:p>
        </p:txBody>
      </p:sp>
      <p:sp>
        <p:nvSpPr>
          <p:cNvPr id="165" name="PlaceHolder 2"/>
          <p:cNvSpPr>
            <a:spLocks noGrp="1"/>
          </p:cNvSpPr>
          <p:nvPr>
            <p:ph type="subTitle"/>
          </p:nvPr>
        </p:nvSpPr>
        <p:spPr>
          <a:xfrm>
            <a:off x="720000" y="1949040"/>
            <a:ext cx="8855640" cy="4384800"/>
          </a:xfrm>
          <a:prstGeom prst="rect">
            <a:avLst/>
          </a:prstGeom>
          <a:noFill/>
          <a:ln w="0">
            <a:noFill/>
          </a:ln>
        </p:spPr>
        <p:txBody>
          <a:bodyPr lIns="0" rIns="0" tIns="0" bIns="0" anchor="ctr">
            <a:noAutofit/>
          </a:bodyPr>
          <a:p>
            <a:pPr indent="0" algn="ctr">
              <a:buNone/>
            </a:pPr>
            <a:r>
              <a:rPr b="1" lang="en-US" sz="2400" spc="-1" strike="noStrike">
                <a:solidFill>
                  <a:srgbClr val="ffffff"/>
                </a:solidFill>
                <a:latin typeface="DejaVu Sans"/>
              </a:rPr>
              <a:t>By</a:t>
            </a:r>
            <a:endParaRPr b="1" lang="en-US" sz="2400" spc="-1" strike="noStrike">
              <a:solidFill>
                <a:srgbClr val="ffffff"/>
              </a:solidFill>
              <a:latin typeface="DejaVu Sans"/>
            </a:endParaRPr>
          </a:p>
          <a:p>
            <a:pPr indent="0" algn="ctr">
              <a:buNone/>
            </a:pPr>
            <a:r>
              <a:rPr b="1" lang="en-US" sz="2400" spc="-1" strike="noStrike">
                <a:solidFill>
                  <a:srgbClr val="ffffff"/>
                </a:solidFill>
                <a:latin typeface="DejaVu Sans"/>
              </a:rPr>
              <a:t>Ola Muhamed 21-2126</a:t>
            </a:r>
            <a:endParaRPr b="1" lang="en-US" sz="2400" spc="-1" strike="noStrike">
              <a:solidFill>
                <a:srgbClr val="ffffff"/>
              </a:solidFill>
              <a:latin typeface="DejaVu Sans"/>
            </a:endParaRPr>
          </a:p>
        </p:txBody>
      </p:sp>
    </p:spTree>
  </p:cSld>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95" name="" descr=""/>
          <p:cNvPicPr/>
          <p:nvPr/>
        </p:nvPicPr>
        <p:blipFill>
          <a:blip r:embed="rId1"/>
          <a:stretch/>
        </p:blipFill>
        <p:spPr>
          <a:xfrm>
            <a:off x="-360" y="360"/>
            <a:ext cx="10080000" cy="7559640"/>
          </a:xfrm>
          <a:prstGeom prst="rect">
            <a:avLst/>
          </a:prstGeom>
          <a:ln w="0">
            <a:noFill/>
          </a:ln>
        </p:spPr>
      </p:pic>
      <p:sp>
        <p:nvSpPr>
          <p:cNvPr id="196" name=""/>
          <p:cNvSpPr txBox="1"/>
          <p:nvPr/>
        </p:nvSpPr>
        <p:spPr>
          <a:xfrm>
            <a:off x="685800" y="712800"/>
            <a:ext cx="4540680" cy="433440"/>
          </a:xfrm>
          <a:prstGeom prst="rect">
            <a:avLst/>
          </a:prstGeom>
          <a:noFill/>
          <a:ln w="0">
            <a:noFill/>
          </a:ln>
        </p:spPr>
        <p:txBody>
          <a:bodyPr lIns="90000" rIns="90000" tIns="45000" bIns="45000" anchor="t">
            <a:noAutofit/>
          </a:bodyPr>
          <a:p>
            <a:r>
              <a:rPr b="0" lang="en-US" sz="2400" spc="-1" strike="noStrike">
                <a:solidFill>
                  <a:srgbClr val="ffffff"/>
                </a:solidFill>
                <a:latin typeface="Arial"/>
              </a:rPr>
              <a:t>Thank you</a:t>
            </a:r>
            <a:endParaRPr b="0" lang="en-US" sz="2400" spc="-1" strike="noStrike">
              <a:solidFill>
                <a:srgbClr val="000000"/>
              </a:solidFill>
              <a:latin typeface="Arial"/>
            </a:endParaRPr>
          </a:p>
        </p:txBody>
      </p:sp>
    </p:spTree>
  </p:cSld>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66" name="" descr=""/>
          <p:cNvPicPr/>
          <p:nvPr/>
        </p:nvPicPr>
        <p:blipFill>
          <a:blip r:embed="rId1"/>
          <a:stretch/>
        </p:blipFill>
        <p:spPr>
          <a:xfrm>
            <a:off x="2406960" y="1949040"/>
            <a:ext cx="5481000" cy="4384800"/>
          </a:xfrm>
          <a:prstGeom prst="rect">
            <a:avLst/>
          </a:prstGeom>
          <a:ln w="0">
            <a:noFill/>
          </a:ln>
        </p:spPr>
      </p:pic>
      <p:sp>
        <p:nvSpPr>
          <p:cNvPr id="167" name=""/>
          <p:cNvSpPr/>
          <p:nvPr/>
        </p:nvSpPr>
        <p:spPr>
          <a:xfrm>
            <a:off x="0" y="3884760"/>
            <a:ext cx="10080000" cy="1599840"/>
          </a:xfrm>
          <a:prstGeom prst="rect">
            <a:avLst/>
          </a:prstGeom>
          <a:solidFill>
            <a:srgbClr val="000000"/>
          </a:solidFill>
          <a:ln w="0">
            <a:solidFill>
              <a:srgbClr val="000000"/>
            </a:solidFill>
          </a:ln>
        </p:spPr>
        <p:txBody>
          <a:bodyPr lIns="90000" rIns="90000" tIns="45000" bIns="45000" anchor="ctr" anchorCtr="1">
            <a:noAutofit/>
          </a:bodyPr>
          <a:p>
            <a:endParaRPr b="0" lang="en-US" sz="1800" spc="-1" strike="noStrike">
              <a:solidFill>
                <a:srgbClr val="ffffff"/>
              </a:solidFill>
              <a:latin typeface="Arial"/>
            </a:endParaRPr>
          </a:p>
        </p:txBody>
      </p:sp>
      <p:sp>
        <p:nvSpPr>
          <p:cNvPr id="168" name="PlaceHolder 1"/>
          <p:cNvSpPr>
            <a:spLocks noGrp="1"/>
          </p:cNvSpPr>
          <p:nvPr>
            <p:ph type="title"/>
          </p:nvPr>
        </p:nvSpPr>
        <p:spPr>
          <a:xfrm>
            <a:off x="720000" y="684000"/>
            <a:ext cx="8460000" cy="1023480"/>
          </a:xfrm>
          <a:prstGeom prst="rect">
            <a:avLst/>
          </a:prstGeom>
          <a:noFill/>
          <a:ln w="0">
            <a:noFill/>
          </a:ln>
        </p:spPr>
        <p:txBody>
          <a:bodyPr lIns="0" rIns="0" tIns="0" bIns="0" anchor="ctr">
            <a:noAutofit/>
          </a:bodyPr>
          <a:p>
            <a:pPr indent="0" algn="ctr">
              <a:buNone/>
            </a:pPr>
            <a:r>
              <a:rPr b="1" lang="en-US" sz="5400" spc="-1" strike="noStrike">
                <a:solidFill>
                  <a:srgbClr val="000000"/>
                </a:solidFill>
                <a:latin typeface="Arial"/>
              </a:rPr>
              <a:t>INTRODUCTION</a:t>
            </a:r>
            <a:endParaRPr b="1" lang="en-US" sz="5400" spc="-1" strike="noStrike">
              <a:solidFill>
                <a:srgbClr val="000000"/>
              </a:solidFill>
              <a:latin typeface="Arial"/>
            </a:endParaRPr>
          </a:p>
        </p:txBody>
      </p:sp>
      <p:sp>
        <p:nvSpPr>
          <p:cNvPr id="169" name=""/>
          <p:cNvSpPr txBox="1"/>
          <p:nvPr/>
        </p:nvSpPr>
        <p:spPr>
          <a:xfrm>
            <a:off x="0" y="1877400"/>
            <a:ext cx="10080000" cy="5209200"/>
          </a:xfrm>
          <a:prstGeom prst="rect">
            <a:avLst/>
          </a:prstGeom>
          <a:noFill/>
          <a:ln w="0">
            <a:noFill/>
          </a:ln>
        </p:spPr>
        <p:txBody>
          <a:bodyPr lIns="90000" rIns="90000" tIns="45000" bIns="45000" anchor="t">
            <a:noAutofit/>
          </a:bodyPr>
          <a:p>
            <a:r>
              <a:rPr b="0" lang="en-US" sz="3600" spc="-1" strike="noStrike">
                <a:solidFill>
                  <a:srgbClr val="000000"/>
                </a:solidFill>
                <a:highlight>
                  <a:srgbClr val="ff5429"/>
                </a:highlight>
                <a:latin typeface="Times New Roman"/>
              </a:rPr>
              <a:t>Tools used</a:t>
            </a:r>
            <a:endParaRPr b="0" lang="en-US" sz="3600" spc="-1" strike="noStrike">
              <a:solidFill>
                <a:srgbClr val="000000"/>
              </a:solidFill>
              <a:latin typeface="Arial"/>
            </a:endParaRPr>
          </a:p>
          <a:p>
            <a:endParaRPr b="0" lang="en-US" sz="3600" spc="-1" strike="noStrike">
              <a:solidFill>
                <a:srgbClr val="000000"/>
              </a:solidFill>
              <a:latin typeface="Arial"/>
            </a:endParaRPr>
          </a:p>
          <a:p>
            <a:r>
              <a:rPr b="0" lang="en-US" sz="3600" spc="-1" strike="noStrike">
                <a:solidFill>
                  <a:srgbClr val="000000"/>
                </a:solidFill>
                <a:highlight>
                  <a:srgbClr val="ff5429"/>
                </a:highlight>
                <a:latin typeface="Times New Roman"/>
              </a:rPr>
              <a:t>The code  imports several libraries, including numpy, pandas, matplotlib.pyplot, seaborn, sklearn.linear_model, sklearn.tree, and scipy.stats.</a:t>
            </a:r>
            <a:endParaRPr b="0" lang="en-US" sz="3600" spc="-1" strike="noStrike">
              <a:solidFill>
                <a:srgbClr val="000000"/>
              </a:solidFill>
              <a:latin typeface="Arial"/>
            </a:endParaRPr>
          </a:p>
          <a:p>
            <a:endParaRPr b="0" lang="en-US" sz="3600" spc="-1" strike="noStrike">
              <a:solidFill>
                <a:srgbClr val="000000"/>
              </a:solidFill>
              <a:latin typeface="Arial"/>
            </a:endParaRPr>
          </a:p>
          <a:p>
            <a:endParaRPr b="0" lang="en-US" sz="3600" spc="-1" strike="noStrike">
              <a:solidFill>
                <a:srgbClr val="000000"/>
              </a:solidFill>
              <a:latin typeface="Arial"/>
            </a:endParaRPr>
          </a:p>
        </p:txBody>
      </p:sp>
    </p:spTree>
  </p:cSld>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70" name="" descr=""/>
          <p:cNvPicPr/>
          <p:nvPr/>
        </p:nvPicPr>
        <p:blipFill>
          <a:blip r:embed="rId1"/>
          <a:stretch/>
        </p:blipFill>
        <p:spPr>
          <a:xfrm>
            <a:off x="0" y="1371600"/>
            <a:ext cx="9601200" cy="4384800"/>
          </a:xfrm>
          <a:prstGeom prst="rect">
            <a:avLst/>
          </a:prstGeom>
          <a:ln w="0">
            <a:noFill/>
          </a:ln>
        </p:spPr>
      </p:pic>
      <p:sp>
        <p:nvSpPr>
          <p:cNvPr id="171" name="PlaceHolder 1"/>
          <p:cNvSpPr>
            <a:spLocks noGrp="1"/>
          </p:cNvSpPr>
          <p:nvPr>
            <p:ph type="title"/>
          </p:nvPr>
        </p:nvSpPr>
        <p:spPr>
          <a:xfrm>
            <a:off x="720000" y="684000"/>
            <a:ext cx="8460000" cy="1023480"/>
          </a:xfrm>
          <a:prstGeom prst="rect">
            <a:avLst/>
          </a:prstGeom>
          <a:noFill/>
          <a:ln w="0">
            <a:noFill/>
          </a:ln>
        </p:spPr>
        <p:txBody>
          <a:bodyPr lIns="0" rIns="0" tIns="0" bIns="0" anchor="ctr">
            <a:noAutofit/>
          </a:bodyPr>
          <a:p>
            <a:pPr indent="0" algn="ctr">
              <a:buNone/>
            </a:pPr>
            <a:r>
              <a:rPr b="1" lang="en-US" sz="5400" spc="-1" strike="noStrike">
                <a:solidFill>
                  <a:srgbClr val="000000"/>
                </a:solidFill>
                <a:latin typeface="Arial"/>
              </a:rPr>
              <a:t>Project summary</a:t>
            </a:r>
            <a:r>
              <a:rPr b="1" lang="en-US" sz="5400" spc="-1" strike="noStrike">
                <a:solidFill>
                  <a:srgbClr val="ffffff"/>
                </a:solidFill>
                <a:latin typeface="Arial"/>
              </a:rPr>
              <a:t>PPP</a:t>
            </a:r>
            <a:endParaRPr b="1" lang="en-US" sz="5400" spc="-1" strike="noStrike">
              <a:solidFill>
                <a:srgbClr val="ffffff"/>
              </a:solidFill>
              <a:latin typeface="Arial"/>
            </a:endParaRPr>
          </a:p>
        </p:txBody>
      </p:sp>
      <p:sp>
        <p:nvSpPr>
          <p:cNvPr id="172" name="PlaceHolder 2"/>
          <p:cNvSpPr>
            <a:spLocks noGrp="1"/>
          </p:cNvSpPr>
          <p:nvPr>
            <p:ph type="subTitle"/>
          </p:nvPr>
        </p:nvSpPr>
        <p:spPr>
          <a:xfrm>
            <a:off x="685800" y="2016000"/>
            <a:ext cx="8855640" cy="4384800"/>
          </a:xfrm>
          <a:prstGeom prst="rect">
            <a:avLst/>
          </a:prstGeom>
          <a:noFill/>
          <a:ln w="0">
            <a:noFill/>
          </a:ln>
        </p:spPr>
        <p:txBody>
          <a:bodyPr lIns="0" rIns="0" tIns="0" bIns="0" anchor="ctr">
            <a:noAutofit/>
          </a:bodyPr>
          <a:p>
            <a:pPr indent="0" algn="ctr">
              <a:buNone/>
            </a:pPr>
            <a:r>
              <a:rPr b="1" lang="en-US" sz="2400" spc="-1" strike="noStrike">
                <a:solidFill>
                  <a:srgbClr val="000000"/>
                </a:solidFill>
                <a:highlight>
                  <a:srgbClr val="ff5429"/>
                </a:highlight>
                <a:latin typeface="DejaVu Sans"/>
              </a:rPr>
              <a:t>The project was conducted to  predict the price of houses.</a:t>
            </a:r>
            <a:endParaRPr b="1" lang="en-US" sz="2400" spc="-1" strike="noStrike">
              <a:solidFill>
                <a:srgbClr val="000000"/>
              </a:solidFill>
              <a:highlight>
                <a:srgbClr val="ff5429"/>
              </a:highlight>
              <a:latin typeface="DejaVu Sans"/>
            </a:endParaRPr>
          </a:p>
          <a:p>
            <a:pPr indent="0" algn="ctr">
              <a:buNone/>
            </a:pPr>
            <a:r>
              <a:rPr b="1" lang="en-US" sz="2400" spc="-1" strike="noStrike">
                <a:solidFill>
                  <a:srgbClr val="000000"/>
                </a:solidFill>
                <a:highlight>
                  <a:srgbClr val="ff5429"/>
                </a:highlight>
                <a:latin typeface="DejaVu Sans"/>
              </a:rPr>
              <a:t>I used a dataset from a previous research to carry out visualization,analysis and prediction of the house  prices</a:t>
            </a:r>
            <a:endParaRPr b="1" lang="en-US" sz="2400" spc="-1" strike="noStrike">
              <a:solidFill>
                <a:srgbClr val="000000"/>
              </a:solidFill>
              <a:highlight>
                <a:srgbClr val="ff5429"/>
              </a:highlight>
              <a:latin typeface="DejaVu Sans"/>
            </a:endParaRPr>
          </a:p>
          <a:p>
            <a:pPr indent="0" algn="ctr">
              <a:buNone/>
            </a:pPr>
            <a:r>
              <a:rPr b="1" lang="en-US" sz="2400" spc="-1" strike="noStrike">
                <a:solidFill>
                  <a:srgbClr val="000000"/>
                </a:solidFill>
                <a:highlight>
                  <a:srgbClr val="ff5429"/>
                </a:highlight>
                <a:latin typeface="DejaVu Sans"/>
              </a:rPr>
              <a:t>From the data I found that various factors affected the price of the house</a:t>
            </a:r>
            <a:endParaRPr b="1" lang="en-US" sz="2400" spc="-1" strike="noStrike">
              <a:solidFill>
                <a:srgbClr val="000000"/>
              </a:solidFill>
              <a:highlight>
                <a:srgbClr val="ff5429"/>
              </a:highlight>
              <a:latin typeface="DejaVu Sans"/>
            </a:endParaRPr>
          </a:p>
        </p:txBody>
      </p:sp>
    </p:spTree>
  </p:cSld>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73" name="" descr=""/>
          <p:cNvPicPr/>
          <p:nvPr/>
        </p:nvPicPr>
        <p:blipFill>
          <a:blip r:embed="rId1"/>
          <a:stretch/>
        </p:blipFill>
        <p:spPr>
          <a:xfrm>
            <a:off x="5040" y="0"/>
            <a:ext cx="10074960" cy="7632000"/>
          </a:xfrm>
          <a:prstGeom prst="rect">
            <a:avLst/>
          </a:prstGeom>
          <a:ln w="0">
            <a:noFill/>
          </a:ln>
        </p:spPr>
      </p:pic>
      <p:sp>
        <p:nvSpPr>
          <p:cNvPr id="174" name="PlaceHolder 1"/>
          <p:cNvSpPr>
            <a:spLocks noGrp="1"/>
          </p:cNvSpPr>
          <p:nvPr>
            <p:ph type="title"/>
          </p:nvPr>
        </p:nvSpPr>
        <p:spPr>
          <a:xfrm>
            <a:off x="720000" y="684000"/>
            <a:ext cx="8460000" cy="1023480"/>
          </a:xfrm>
          <a:prstGeom prst="rect">
            <a:avLst/>
          </a:prstGeom>
          <a:noFill/>
          <a:ln w="0">
            <a:noFill/>
          </a:ln>
        </p:spPr>
        <p:txBody>
          <a:bodyPr lIns="0" rIns="0" tIns="0" bIns="0" anchor="ctr">
            <a:noAutofit/>
          </a:bodyPr>
          <a:p>
            <a:pPr indent="0" algn="ctr">
              <a:buNone/>
            </a:pPr>
            <a:r>
              <a:rPr b="1" lang="en-US" sz="5400" spc="-1" strike="noStrike">
                <a:solidFill>
                  <a:srgbClr val="ffffff"/>
                </a:solidFill>
                <a:latin typeface="Arial"/>
              </a:rPr>
              <a:t>Factors affecting price</a:t>
            </a:r>
            <a:endParaRPr b="1" lang="en-US" sz="5400" spc="-1" strike="noStrike">
              <a:solidFill>
                <a:srgbClr val="ffffff"/>
              </a:solidFill>
              <a:latin typeface="Arial"/>
            </a:endParaRPr>
          </a:p>
        </p:txBody>
      </p:sp>
      <p:sp>
        <p:nvSpPr>
          <p:cNvPr id="175" name="PlaceHolder 2"/>
          <p:cNvSpPr>
            <a:spLocks noGrp="1"/>
          </p:cNvSpPr>
          <p:nvPr>
            <p:ph type="subTitle"/>
          </p:nvPr>
        </p:nvSpPr>
        <p:spPr>
          <a:xfrm>
            <a:off x="684000" y="1985040"/>
            <a:ext cx="8855640" cy="4384800"/>
          </a:xfrm>
          <a:prstGeom prst="rect">
            <a:avLst/>
          </a:prstGeom>
          <a:noFill/>
          <a:ln w="0">
            <a:noFill/>
          </a:ln>
        </p:spPr>
        <p:txBody>
          <a:bodyPr lIns="0" rIns="0" tIns="0" bIns="0" anchor="ctr">
            <a:noAutofit/>
          </a:bodyPr>
          <a:p>
            <a:pPr algn="ctr">
              <a:buClr>
                <a:srgbClr val="000000"/>
              </a:buClr>
              <a:buSzPct val="45000"/>
              <a:buFont typeface="Wingdings" charset="2"/>
              <a:buChar char=""/>
            </a:pPr>
            <a:r>
              <a:rPr b="1" lang="en-US" sz="2400" spc="-1" strike="noStrike">
                <a:solidFill>
                  <a:srgbClr val="000000"/>
                </a:solidFill>
                <a:highlight>
                  <a:srgbClr val="ff5429"/>
                </a:highlight>
                <a:latin typeface="DejaVu Sans"/>
              </a:rPr>
              <a:t>Number of bedrooms                                         </a:t>
            </a:r>
            <a:endParaRPr b="1" lang="en-US" sz="2400" spc="-1" strike="noStrike">
              <a:solidFill>
                <a:srgbClr val="000000"/>
              </a:solidFill>
              <a:highlight>
                <a:srgbClr val="ff5429"/>
              </a:highlight>
              <a:latin typeface="DejaVu Sans"/>
            </a:endParaRPr>
          </a:p>
          <a:p>
            <a:pPr algn="ctr">
              <a:buClr>
                <a:srgbClr val="000000"/>
              </a:buClr>
              <a:buSzPct val="45000"/>
              <a:buFont typeface="Wingdings" charset="2"/>
              <a:buChar char=""/>
            </a:pPr>
            <a:r>
              <a:rPr b="1" lang="en-US" sz="2400" spc="-1" strike="noStrike">
                <a:solidFill>
                  <a:srgbClr val="000000"/>
                </a:solidFill>
                <a:highlight>
                  <a:srgbClr val="ff5429"/>
                </a:highlight>
                <a:latin typeface="DejaVu Sans"/>
              </a:rPr>
              <a:t>The location of the place                                   </a:t>
            </a:r>
            <a:endParaRPr b="1" lang="en-US" sz="2400" spc="-1" strike="noStrike">
              <a:solidFill>
                <a:srgbClr val="000000"/>
              </a:solidFill>
              <a:highlight>
                <a:srgbClr val="ff5429"/>
              </a:highlight>
              <a:latin typeface="DejaVu Sans"/>
            </a:endParaRPr>
          </a:p>
          <a:p>
            <a:pPr algn="ctr">
              <a:buClr>
                <a:srgbClr val="000000"/>
              </a:buClr>
              <a:buSzPct val="45000"/>
              <a:buFont typeface="Wingdings" charset="2"/>
              <a:buChar char=""/>
            </a:pPr>
            <a:r>
              <a:rPr b="1" lang="en-US" sz="2400" spc="-1" strike="noStrike">
                <a:solidFill>
                  <a:srgbClr val="000000"/>
                </a:solidFill>
                <a:highlight>
                  <a:srgbClr val="ff5429"/>
                </a:highlight>
                <a:latin typeface="DejaVu Sans"/>
              </a:rPr>
              <a:t>The number of rooms                                        </a:t>
            </a:r>
            <a:endParaRPr b="1" lang="en-US" sz="2400" spc="-1" strike="noStrike">
              <a:solidFill>
                <a:srgbClr val="000000"/>
              </a:solidFill>
              <a:highlight>
                <a:srgbClr val="ff5429"/>
              </a:highlight>
              <a:latin typeface="DejaVu Sans"/>
            </a:endParaRPr>
          </a:p>
          <a:p>
            <a:pPr algn="ctr">
              <a:buClr>
                <a:srgbClr val="000000"/>
              </a:buClr>
              <a:buSzPct val="45000"/>
              <a:buFont typeface="Wingdings" charset="2"/>
              <a:buChar char=""/>
            </a:pPr>
            <a:r>
              <a:rPr b="1" lang="en-US" sz="2400" spc="-1" strike="noStrike">
                <a:solidFill>
                  <a:srgbClr val="000000"/>
                </a:solidFill>
                <a:highlight>
                  <a:srgbClr val="ff5429"/>
                </a:highlight>
                <a:latin typeface="DejaVu Sans"/>
              </a:rPr>
              <a:t>The population                                                  </a:t>
            </a:r>
            <a:endParaRPr b="1" lang="en-US" sz="2400" spc="-1" strike="noStrike">
              <a:solidFill>
                <a:srgbClr val="000000"/>
              </a:solidFill>
              <a:highlight>
                <a:srgbClr val="ff5429"/>
              </a:highlight>
              <a:latin typeface="DejaVu Sans"/>
            </a:endParaRPr>
          </a:p>
          <a:p>
            <a:pPr algn="ctr">
              <a:buClr>
                <a:srgbClr val="000000"/>
              </a:buClr>
              <a:buSzPct val="45000"/>
              <a:buFont typeface="Wingdings" charset="2"/>
              <a:buChar char=""/>
            </a:pPr>
            <a:r>
              <a:rPr b="1" lang="en-US" sz="2400" spc="-1" strike="noStrike">
                <a:solidFill>
                  <a:srgbClr val="000000"/>
                </a:solidFill>
                <a:highlight>
                  <a:srgbClr val="ff5429"/>
                </a:highlight>
                <a:latin typeface="DejaVu Sans"/>
              </a:rPr>
              <a:t>Households                                                       </a:t>
            </a:r>
            <a:endParaRPr b="1" lang="en-US" sz="2400" spc="-1" strike="noStrike">
              <a:solidFill>
                <a:srgbClr val="000000"/>
              </a:solidFill>
              <a:highlight>
                <a:srgbClr val="ff5429"/>
              </a:highlight>
              <a:latin typeface="DejaVu Sans"/>
            </a:endParaRPr>
          </a:p>
          <a:p>
            <a:pPr indent="0" algn="ctr">
              <a:buNone/>
            </a:pPr>
            <a:r>
              <a:rPr b="1" lang="en-US" sz="2400" spc="-1" strike="noStrike">
                <a:solidFill>
                  <a:srgbClr val="000000"/>
                </a:solidFill>
                <a:highlight>
                  <a:srgbClr val="ff5429"/>
                </a:highlight>
                <a:latin typeface="DejaVu Sans"/>
              </a:rPr>
              <a:t> </a:t>
            </a:r>
            <a:endParaRPr b="1" lang="en-US" sz="2400" spc="-1" strike="noStrike">
              <a:solidFill>
                <a:srgbClr val="000000"/>
              </a:solidFill>
              <a:highlight>
                <a:srgbClr val="ff5429"/>
              </a:highlight>
              <a:latin typeface="DejaVu Sans"/>
            </a:endParaRPr>
          </a:p>
        </p:txBody>
      </p:sp>
    </p:spTree>
  </p:cSld>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76" name="" descr=""/>
          <p:cNvPicPr/>
          <p:nvPr/>
        </p:nvPicPr>
        <p:blipFill>
          <a:blip r:embed="rId1"/>
          <a:stretch/>
        </p:blipFill>
        <p:spPr>
          <a:xfrm>
            <a:off x="0" y="-360"/>
            <a:ext cx="10116000" cy="7596000"/>
          </a:xfrm>
          <a:prstGeom prst="rect">
            <a:avLst/>
          </a:prstGeom>
          <a:ln w="0">
            <a:noFill/>
          </a:ln>
        </p:spPr>
      </p:pic>
      <p:sp>
        <p:nvSpPr>
          <p:cNvPr id="177" name="PlaceHolder 1"/>
          <p:cNvSpPr>
            <a:spLocks noGrp="1"/>
          </p:cNvSpPr>
          <p:nvPr>
            <p:ph type="title"/>
          </p:nvPr>
        </p:nvSpPr>
        <p:spPr>
          <a:xfrm>
            <a:off x="720000" y="684000"/>
            <a:ext cx="8881200" cy="1023480"/>
          </a:xfrm>
          <a:prstGeom prst="rect">
            <a:avLst/>
          </a:prstGeom>
          <a:noFill/>
          <a:ln w="0">
            <a:noFill/>
          </a:ln>
        </p:spPr>
        <p:txBody>
          <a:bodyPr lIns="0" rIns="0" tIns="0" bIns="0" anchor="ctr">
            <a:noAutofit/>
          </a:bodyPr>
          <a:p>
            <a:pPr indent="0" algn="ctr">
              <a:buNone/>
            </a:pPr>
            <a:r>
              <a:rPr b="1" lang="en-US" sz="5400" spc="-1" strike="noStrike">
                <a:solidFill>
                  <a:srgbClr val="ffffff"/>
                </a:solidFill>
                <a:latin typeface="Arial"/>
              </a:rPr>
              <a:t>Visualization</a:t>
            </a:r>
            <a:endParaRPr b="1" lang="en-US" sz="5400" spc="-1" strike="noStrike">
              <a:solidFill>
                <a:srgbClr val="ffffff"/>
              </a:solidFill>
              <a:latin typeface="Arial"/>
            </a:endParaRPr>
          </a:p>
        </p:txBody>
      </p:sp>
      <p:sp>
        <p:nvSpPr>
          <p:cNvPr id="178" name="PlaceHolder 2"/>
          <p:cNvSpPr>
            <a:spLocks noGrp="1"/>
          </p:cNvSpPr>
          <p:nvPr>
            <p:ph type="subTitle"/>
          </p:nvPr>
        </p:nvSpPr>
        <p:spPr>
          <a:xfrm>
            <a:off x="720000" y="1682640"/>
            <a:ext cx="8881200" cy="4917960"/>
          </a:xfrm>
          <a:prstGeom prst="rect">
            <a:avLst/>
          </a:prstGeom>
          <a:noFill/>
          <a:ln w="0">
            <a:noFill/>
          </a:ln>
        </p:spPr>
        <p:txBody>
          <a:bodyPr lIns="0" rIns="0" tIns="0" bIns="0" anchor="ctr">
            <a:noAutofit/>
          </a:bodyPr>
          <a:p>
            <a:pPr indent="0">
              <a:lnSpc>
                <a:spcPct val="100000"/>
              </a:lnSpc>
              <a:spcBef>
                <a:spcPts val="1417"/>
              </a:spcBef>
              <a:buNone/>
            </a:pPr>
            <a:r>
              <a:rPr b="0" lang="en-ZW" sz="3200" spc="-1" strike="noStrike">
                <a:solidFill>
                  <a:srgbClr val="000000"/>
                </a:solidFill>
                <a:highlight>
                  <a:srgbClr val="ff5429"/>
                </a:highlight>
                <a:latin typeface="Arial"/>
              </a:rPr>
              <a:t>I also created histograms and box plots to visualize the distribution of the data.</a:t>
            </a:r>
            <a:endParaRPr b="1" lang="en-US" sz="3200" spc="-1" strike="noStrike">
              <a:solidFill>
                <a:srgbClr val="ffffff"/>
              </a:solidFill>
              <a:highlight>
                <a:srgbClr val="ff5429"/>
              </a:highlight>
              <a:latin typeface="DejaVu Sans"/>
            </a:endParaRPr>
          </a:p>
          <a:p>
            <a:pPr indent="0">
              <a:lnSpc>
                <a:spcPct val="100000"/>
              </a:lnSpc>
              <a:spcBef>
                <a:spcPts val="1417"/>
              </a:spcBef>
              <a:buNone/>
            </a:pPr>
            <a:r>
              <a:rPr b="0" lang="en-ZW" sz="3200" spc="-1" strike="noStrike">
                <a:solidFill>
                  <a:srgbClr val="000000"/>
                </a:solidFill>
                <a:highlight>
                  <a:srgbClr val="ff5429"/>
                </a:highlight>
                <a:latin typeface="Arial"/>
              </a:rPr>
              <a:t> </a:t>
            </a:r>
            <a:r>
              <a:rPr b="0" lang="en-ZW" sz="3200" spc="-1" strike="noStrike">
                <a:solidFill>
                  <a:srgbClr val="000000"/>
                </a:solidFill>
                <a:highlight>
                  <a:srgbClr val="ff5429"/>
                </a:highlight>
                <a:latin typeface="Arial"/>
              </a:rPr>
              <a:t>I created scatter plots and correlation matrices to visualize the relationship between the  price and other variables such as the total numberof rooms and the number of bedrooms.</a:t>
            </a:r>
            <a:endParaRPr b="1" lang="en-US" sz="3200" spc="-1" strike="noStrike">
              <a:solidFill>
                <a:srgbClr val="ffffff"/>
              </a:solidFill>
              <a:highlight>
                <a:srgbClr val="ff5429"/>
              </a:highlight>
              <a:latin typeface="DejaVu Sans"/>
            </a:endParaRPr>
          </a:p>
          <a:p>
            <a:pPr indent="0">
              <a:lnSpc>
                <a:spcPct val="100000"/>
              </a:lnSpc>
              <a:spcBef>
                <a:spcPts val="1417"/>
              </a:spcBef>
              <a:buNone/>
            </a:pPr>
            <a:r>
              <a:rPr b="0" lang="en-ZW" sz="3200" spc="-1" strike="noStrike">
                <a:solidFill>
                  <a:srgbClr val="000000"/>
                </a:solidFill>
                <a:highlight>
                  <a:srgbClr val="ff5429"/>
                </a:highlight>
                <a:latin typeface="Arial"/>
              </a:rPr>
              <a:t> </a:t>
            </a:r>
            <a:r>
              <a:rPr b="0" lang="en-ZW" sz="3200" spc="-1" strike="noStrike">
                <a:solidFill>
                  <a:srgbClr val="000000"/>
                </a:solidFill>
                <a:highlight>
                  <a:srgbClr val="ff5429"/>
                </a:highlight>
                <a:latin typeface="Arial"/>
              </a:rPr>
              <a:t>I used various graphs, charts, and tables to convey my findings, including histograms, box plots, scatter plots, correlation matrices, and heatmaps.</a:t>
            </a:r>
            <a:endParaRPr b="1" lang="en-US" sz="3200" spc="-1" strike="noStrike">
              <a:solidFill>
                <a:srgbClr val="ffffff"/>
              </a:solidFill>
              <a:highlight>
                <a:srgbClr val="ff5429"/>
              </a:highlight>
              <a:latin typeface="DejaVu Sans"/>
            </a:endParaRPr>
          </a:p>
        </p:txBody>
      </p:sp>
    </p:spTree>
  </p:cSld>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79" name="" descr=""/>
          <p:cNvPicPr/>
          <p:nvPr/>
        </p:nvPicPr>
        <p:blipFill>
          <a:blip r:embed="rId1"/>
          <a:stretch/>
        </p:blipFill>
        <p:spPr>
          <a:xfrm>
            <a:off x="0" y="-360"/>
            <a:ext cx="10116000" cy="7596000"/>
          </a:xfrm>
          <a:prstGeom prst="rect">
            <a:avLst/>
          </a:prstGeom>
          <a:ln w="0">
            <a:noFill/>
          </a:ln>
        </p:spPr>
      </p:pic>
      <p:sp>
        <p:nvSpPr>
          <p:cNvPr id="180" name="PlaceHolder 1"/>
          <p:cNvSpPr>
            <a:spLocks noGrp="1"/>
          </p:cNvSpPr>
          <p:nvPr>
            <p:ph type="title"/>
          </p:nvPr>
        </p:nvSpPr>
        <p:spPr>
          <a:xfrm>
            <a:off x="720000" y="119520"/>
            <a:ext cx="8881200" cy="1023480"/>
          </a:xfrm>
          <a:prstGeom prst="rect">
            <a:avLst/>
          </a:prstGeom>
          <a:noFill/>
          <a:ln w="0">
            <a:noFill/>
          </a:ln>
        </p:spPr>
        <p:txBody>
          <a:bodyPr lIns="0" rIns="0" tIns="0" bIns="0" anchor="ctr">
            <a:noAutofit/>
          </a:bodyPr>
          <a:p>
            <a:pPr indent="0" algn="ctr">
              <a:buNone/>
            </a:pPr>
            <a:r>
              <a:rPr b="1" lang="en-US" sz="5400" spc="-1" strike="noStrike">
                <a:solidFill>
                  <a:srgbClr val="ffffff"/>
                </a:solidFill>
                <a:latin typeface="Arial"/>
              </a:rPr>
              <a:t>Correlation</a:t>
            </a:r>
            <a:endParaRPr b="1" lang="en-US" sz="5400" spc="-1" strike="noStrike">
              <a:solidFill>
                <a:srgbClr val="ffffff"/>
              </a:solidFill>
              <a:latin typeface="Arial"/>
            </a:endParaRPr>
          </a:p>
        </p:txBody>
      </p:sp>
      <p:sp>
        <p:nvSpPr>
          <p:cNvPr id="181" name="PlaceHolder 2"/>
          <p:cNvSpPr>
            <a:spLocks noGrp="1"/>
          </p:cNvSpPr>
          <p:nvPr>
            <p:ph type="subTitle"/>
          </p:nvPr>
        </p:nvSpPr>
        <p:spPr>
          <a:xfrm>
            <a:off x="720000" y="1949040"/>
            <a:ext cx="8881200" cy="4384800"/>
          </a:xfrm>
          <a:prstGeom prst="rect">
            <a:avLst/>
          </a:prstGeom>
          <a:noFill/>
          <a:ln w="0">
            <a:noFill/>
          </a:ln>
        </p:spPr>
        <p:txBody>
          <a:bodyPr lIns="0" rIns="0" tIns="0" bIns="0" anchor="ctr">
            <a:noAutofit/>
          </a:bodyPr>
          <a:p>
            <a:pPr indent="0">
              <a:lnSpc>
                <a:spcPct val="100000"/>
              </a:lnSpc>
              <a:spcBef>
                <a:spcPts val="1417"/>
              </a:spcBef>
              <a:buNone/>
            </a:pPr>
            <a:r>
              <a:rPr b="0" lang="en-ZW" sz="3200" spc="-1" strike="noStrike">
                <a:solidFill>
                  <a:srgbClr val="000000"/>
                </a:solidFill>
                <a:highlight>
                  <a:srgbClr val="666666"/>
                </a:highlight>
                <a:latin typeface="Arial"/>
              </a:rPr>
              <a:t>.</a:t>
            </a:r>
            <a:endParaRPr b="1" lang="en-US" sz="3200" spc="-1" strike="noStrike">
              <a:solidFill>
                <a:srgbClr val="ffffff"/>
              </a:solidFill>
              <a:latin typeface="DejaVu Sans"/>
            </a:endParaRPr>
          </a:p>
        </p:txBody>
      </p:sp>
      <p:sp>
        <p:nvSpPr>
          <p:cNvPr id="182" name=""/>
          <p:cNvSpPr txBox="1"/>
          <p:nvPr/>
        </p:nvSpPr>
        <p:spPr>
          <a:xfrm>
            <a:off x="-166680" y="1178640"/>
            <a:ext cx="10246680" cy="6665760"/>
          </a:xfrm>
          <a:prstGeom prst="rect">
            <a:avLst/>
          </a:prstGeom>
          <a:noFill/>
          <a:ln w="0">
            <a:noFill/>
          </a:ln>
        </p:spPr>
        <p:txBody>
          <a:bodyPr lIns="90000" rIns="90000" tIns="45000" bIns="45000" anchor="t">
            <a:noAutofit/>
          </a:bodyPr>
          <a:p>
            <a:r>
              <a:rPr b="0" lang="en-US" sz="3600" spc="-1" strike="noStrike">
                <a:solidFill>
                  <a:srgbClr val="ffffff"/>
                </a:solidFill>
                <a:highlight>
                  <a:srgbClr val="ff5429"/>
                </a:highlight>
                <a:latin typeface="Times New Roman"/>
              </a:rPr>
              <a:t>The correlation matrix shows the correlation between the variables in the dataset. For example, the variable "median_income" has a positive correlation with "median_house_value," indicating that regions with higher median incomes tend to have higher median house values. The variable "housing_median_age" has a weak negative correlation with "median_house_value," indicating that regions with older housing tend to have lower median house values. The variable "total_rooms" has a positive correlation with "total_bedrooms" and "population," indicating that regions with more total rooms tend to have more total bedrooms and more population.</a:t>
            </a:r>
            <a:endParaRPr b="0" lang="en-US" sz="3600" spc="-1" strike="noStrike">
              <a:solidFill>
                <a:srgbClr val="ffffff"/>
              </a:solidFill>
              <a:highlight>
                <a:srgbClr val="ff5429"/>
              </a:highlight>
              <a:latin typeface="Times New Roman"/>
            </a:endParaRPr>
          </a:p>
        </p:txBody>
      </p:sp>
    </p:spTree>
  </p:cSld>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83" name="" descr=""/>
          <p:cNvPicPr/>
          <p:nvPr/>
        </p:nvPicPr>
        <p:blipFill>
          <a:blip r:embed="rId1"/>
          <a:stretch/>
        </p:blipFill>
        <p:spPr>
          <a:xfrm>
            <a:off x="0" y="-360"/>
            <a:ext cx="10116000" cy="7596000"/>
          </a:xfrm>
          <a:prstGeom prst="rect">
            <a:avLst/>
          </a:prstGeom>
          <a:ln w="0">
            <a:noFill/>
          </a:ln>
        </p:spPr>
      </p:pic>
      <p:sp>
        <p:nvSpPr>
          <p:cNvPr id="184" name="PlaceHolder 1"/>
          <p:cNvSpPr>
            <a:spLocks noGrp="1"/>
          </p:cNvSpPr>
          <p:nvPr>
            <p:ph type="title"/>
          </p:nvPr>
        </p:nvSpPr>
        <p:spPr>
          <a:xfrm>
            <a:off x="720000" y="119520"/>
            <a:ext cx="8881200" cy="1023480"/>
          </a:xfrm>
          <a:prstGeom prst="rect">
            <a:avLst/>
          </a:prstGeom>
          <a:noFill/>
          <a:ln w="0">
            <a:noFill/>
          </a:ln>
        </p:spPr>
        <p:txBody>
          <a:bodyPr lIns="0" rIns="0" tIns="0" bIns="0" anchor="ctr">
            <a:noAutofit/>
          </a:bodyPr>
          <a:p>
            <a:pPr indent="0" algn="ctr">
              <a:buNone/>
            </a:pPr>
            <a:r>
              <a:rPr b="1" lang="en-US" sz="5400" spc="-1" strike="noStrike">
                <a:solidFill>
                  <a:srgbClr val="ffffff"/>
                </a:solidFill>
                <a:latin typeface="Arial"/>
              </a:rPr>
              <a:t>Central Tendency</a:t>
            </a:r>
            <a:endParaRPr b="1" lang="en-US" sz="5400" spc="-1" strike="noStrike">
              <a:solidFill>
                <a:srgbClr val="ffffff"/>
              </a:solidFill>
              <a:latin typeface="Arial"/>
            </a:endParaRPr>
          </a:p>
        </p:txBody>
      </p:sp>
      <p:sp>
        <p:nvSpPr>
          <p:cNvPr id="185" name="PlaceHolder 2"/>
          <p:cNvSpPr>
            <a:spLocks noGrp="1"/>
          </p:cNvSpPr>
          <p:nvPr>
            <p:ph type="subTitle"/>
          </p:nvPr>
        </p:nvSpPr>
        <p:spPr>
          <a:xfrm>
            <a:off x="720000" y="1949040"/>
            <a:ext cx="8881200" cy="4384800"/>
          </a:xfrm>
          <a:prstGeom prst="rect">
            <a:avLst/>
          </a:prstGeom>
          <a:noFill/>
          <a:ln w="0">
            <a:noFill/>
          </a:ln>
        </p:spPr>
        <p:txBody>
          <a:bodyPr lIns="0" rIns="0" tIns="0" bIns="0" anchor="ctr">
            <a:noAutofit/>
          </a:bodyPr>
          <a:p>
            <a:pPr indent="0">
              <a:lnSpc>
                <a:spcPct val="100000"/>
              </a:lnSpc>
              <a:spcBef>
                <a:spcPts val="1417"/>
              </a:spcBef>
              <a:buNone/>
            </a:pPr>
            <a:r>
              <a:rPr b="0" lang="en-ZW" sz="3200" spc="-1" strike="noStrike">
                <a:solidFill>
                  <a:srgbClr val="000000"/>
                </a:solidFill>
                <a:highlight>
                  <a:srgbClr val="666666"/>
                </a:highlight>
                <a:latin typeface="Arial"/>
              </a:rPr>
              <a:t>.</a:t>
            </a:r>
            <a:endParaRPr b="1" lang="en-US" sz="3200" spc="-1" strike="noStrike">
              <a:solidFill>
                <a:srgbClr val="ffffff"/>
              </a:solidFill>
              <a:latin typeface="DejaVu Sans"/>
            </a:endParaRPr>
          </a:p>
        </p:txBody>
      </p:sp>
      <p:sp>
        <p:nvSpPr>
          <p:cNvPr id="186" name=""/>
          <p:cNvSpPr txBox="1"/>
          <p:nvPr/>
        </p:nvSpPr>
        <p:spPr>
          <a:xfrm>
            <a:off x="32760" y="2286000"/>
            <a:ext cx="10254240" cy="5104080"/>
          </a:xfrm>
          <a:prstGeom prst="rect">
            <a:avLst/>
          </a:prstGeom>
          <a:noFill/>
          <a:ln w="0">
            <a:noFill/>
          </a:ln>
        </p:spPr>
        <p:txBody>
          <a:bodyPr lIns="90000" rIns="90000" tIns="45000" bIns="45000" anchor="t">
            <a:noAutofit/>
          </a:bodyPr>
          <a:p>
            <a:r>
              <a:rPr b="0" lang="en-ZW" sz="3200" spc="-1" strike="noStrike">
                <a:solidFill>
                  <a:srgbClr val="000000"/>
                </a:solidFill>
                <a:highlight>
                  <a:srgbClr val="666666"/>
                </a:highlight>
                <a:latin typeface="Arial"/>
              </a:rPr>
              <a:t>T</a:t>
            </a:r>
            <a:r>
              <a:rPr b="0" lang="en-ZW" sz="3200" spc="-1" strike="noStrike">
                <a:solidFill>
                  <a:srgbClr val="000000"/>
                </a:solidFill>
                <a:highlight>
                  <a:srgbClr val="ff5429"/>
                </a:highlight>
                <a:latin typeface="Arial"/>
              </a:rPr>
              <a:t>he mean, standard deviation, and mode of house prices is calculated with the help of numpy. Also calculated are 25th, 50th, and 75th percentiles of house prices using Numpy's percentile function.</a:t>
            </a:r>
            <a:endParaRPr b="0" lang="en-US" sz="3200" spc="-1" strike="noStrike">
              <a:solidFill>
                <a:srgbClr val="000000"/>
              </a:solidFill>
              <a:latin typeface="Arial"/>
            </a:endParaRPr>
          </a:p>
          <a:p>
            <a:r>
              <a:rPr b="0" lang="en-ZW" sz="3200" spc="-1" strike="noStrike">
                <a:solidFill>
                  <a:srgbClr val="000000"/>
                </a:solidFill>
                <a:highlight>
                  <a:srgbClr val="ff5429"/>
                </a:highlight>
                <a:latin typeface="Arial"/>
              </a:rPr>
              <a:t> </a:t>
            </a:r>
            <a:endParaRPr b="0" lang="en-US" sz="3200" spc="-1" strike="noStrike">
              <a:solidFill>
                <a:srgbClr val="000000"/>
              </a:solidFill>
              <a:latin typeface="Arial"/>
            </a:endParaRPr>
          </a:p>
          <a:p>
            <a:r>
              <a:rPr b="0" lang="en-ZW" sz="3200" spc="-1" strike="noStrike">
                <a:solidFill>
                  <a:srgbClr val="000000"/>
                </a:solidFill>
                <a:highlight>
                  <a:srgbClr val="ff5429"/>
                </a:highlight>
                <a:latin typeface="Arial"/>
              </a:rPr>
              <a:t>Through data distribution and normal data distribution normal distribution table was plotted. The resulting plot shows both distributions, with the normal distribution fit to the data. The plot is titled "Data Distribution".</a:t>
            </a:r>
            <a:endParaRPr b="0" lang="en-US" sz="3200" spc="-1" strike="noStrike">
              <a:solidFill>
                <a:srgbClr val="000000"/>
              </a:solidFill>
              <a:latin typeface="Arial"/>
            </a:endParaRPr>
          </a:p>
        </p:txBody>
      </p:sp>
    </p:spTree>
  </p:cSld>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87" name="" descr=""/>
          <p:cNvPicPr/>
          <p:nvPr/>
        </p:nvPicPr>
        <p:blipFill>
          <a:blip r:embed="rId1"/>
          <a:stretch/>
        </p:blipFill>
        <p:spPr>
          <a:xfrm>
            <a:off x="0" y="-360"/>
            <a:ext cx="10116000" cy="7596000"/>
          </a:xfrm>
          <a:prstGeom prst="rect">
            <a:avLst/>
          </a:prstGeom>
          <a:ln w="0">
            <a:noFill/>
          </a:ln>
        </p:spPr>
      </p:pic>
      <p:sp>
        <p:nvSpPr>
          <p:cNvPr id="188" name="PlaceHolder 1"/>
          <p:cNvSpPr>
            <a:spLocks noGrp="1"/>
          </p:cNvSpPr>
          <p:nvPr>
            <p:ph type="title"/>
          </p:nvPr>
        </p:nvSpPr>
        <p:spPr>
          <a:xfrm>
            <a:off x="720000" y="119520"/>
            <a:ext cx="8881200" cy="1023480"/>
          </a:xfrm>
          <a:prstGeom prst="rect">
            <a:avLst/>
          </a:prstGeom>
          <a:noFill/>
          <a:ln w="0">
            <a:noFill/>
          </a:ln>
        </p:spPr>
        <p:txBody>
          <a:bodyPr lIns="0" rIns="0" tIns="0" bIns="0" anchor="ctr">
            <a:noAutofit/>
          </a:bodyPr>
          <a:p>
            <a:pPr indent="0" algn="ctr">
              <a:buNone/>
            </a:pPr>
            <a:r>
              <a:rPr b="1" lang="en-US" sz="5400" spc="-1" strike="noStrike">
                <a:solidFill>
                  <a:srgbClr val="ffffff"/>
                </a:solidFill>
                <a:latin typeface="Arial"/>
              </a:rPr>
              <a:t>Output</a:t>
            </a:r>
            <a:endParaRPr b="1" lang="en-US" sz="5400" spc="-1" strike="noStrike">
              <a:solidFill>
                <a:srgbClr val="ffffff"/>
              </a:solidFill>
              <a:latin typeface="Arial"/>
            </a:endParaRPr>
          </a:p>
        </p:txBody>
      </p:sp>
      <p:sp>
        <p:nvSpPr>
          <p:cNvPr id="189" name="PlaceHolder 2"/>
          <p:cNvSpPr>
            <a:spLocks noGrp="1"/>
          </p:cNvSpPr>
          <p:nvPr>
            <p:ph type="subTitle"/>
          </p:nvPr>
        </p:nvSpPr>
        <p:spPr>
          <a:xfrm>
            <a:off x="720000" y="1949040"/>
            <a:ext cx="8881200" cy="4384800"/>
          </a:xfrm>
          <a:prstGeom prst="rect">
            <a:avLst/>
          </a:prstGeom>
          <a:noFill/>
          <a:ln w="0">
            <a:noFill/>
          </a:ln>
        </p:spPr>
        <p:txBody>
          <a:bodyPr lIns="0" rIns="0" tIns="0" bIns="0" anchor="ctr">
            <a:noAutofit/>
          </a:bodyPr>
          <a:p>
            <a:pPr indent="0">
              <a:lnSpc>
                <a:spcPct val="100000"/>
              </a:lnSpc>
              <a:spcBef>
                <a:spcPts val="1417"/>
              </a:spcBef>
              <a:buNone/>
            </a:pPr>
            <a:r>
              <a:rPr b="0" lang="en-ZW" sz="3200" spc="-1" strike="noStrike">
                <a:solidFill>
                  <a:srgbClr val="000000"/>
                </a:solidFill>
                <a:highlight>
                  <a:srgbClr val="666666"/>
                </a:highlight>
                <a:latin typeface="Arial"/>
              </a:rPr>
              <a:t>.</a:t>
            </a:r>
            <a:endParaRPr b="1" lang="en-US" sz="3200" spc="-1" strike="noStrike">
              <a:solidFill>
                <a:srgbClr val="ffffff"/>
              </a:solidFill>
              <a:latin typeface="DejaVu Sans"/>
            </a:endParaRPr>
          </a:p>
        </p:txBody>
      </p:sp>
      <p:sp>
        <p:nvSpPr>
          <p:cNvPr id="190" name=""/>
          <p:cNvSpPr txBox="1"/>
          <p:nvPr/>
        </p:nvSpPr>
        <p:spPr>
          <a:xfrm>
            <a:off x="32760" y="2286000"/>
            <a:ext cx="10254240" cy="5104080"/>
          </a:xfrm>
          <a:prstGeom prst="rect">
            <a:avLst/>
          </a:prstGeom>
          <a:noFill/>
          <a:ln w="0">
            <a:noFill/>
          </a:ln>
        </p:spPr>
        <p:txBody>
          <a:bodyPr lIns="90000" rIns="90000" tIns="45000" bIns="45000" anchor="t">
            <a:noAutofit/>
          </a:bodyPr>
          <a:p>
            <a:pPr>
              <a:lnSpc>
                <a:spcPct val="100000"/>
              </a:lnSpc>
              <a:tabLst>
                <a:tab algn="l" pos="581760"/>
                <a:tab algn="l" pos="1163160"/>
                <a:tab algn="l" pos="1744920"/>
                <a:tab algn="l" pos="2326680"/>
                <a:tab algn="l" pos="2908440"/>
                <a:tab algn="l" pos="3489840"/>
                <a:tab algn="l" pos="4071600"/>
                <a:tab algn="l" pos="4653360"/>
                <a:tab algn="l" pos="5235120"/>
                <a:tab algn="l" pos="5816520"/>
                <a:tab algn="l" pos="6398280"/>
                <a:tab algn="l" pos="6980040"/>
                <a:tab algn="l" pos="7561440"/>
                <a:tab algn="l" pos="8143200"/>
                <a:tab algn="l" pos="8724960"/>
                <a:tab algn="l" pos="9306720"/>
              </a:tabLst>
            </a:pPr>
            <a:r>
              <a:rPr b="0" lang="en-ZW" sz="3200" spc="-1" strike="noStrike">
                <a:solidFill>
                  <a:srgbClr val="000000"/>
                </a:solidFill>
                <a:highlight>
                  <a:srgbClr val="ff5429"/>
                </a:highlight>
                <a:latin typeface="Arial"/>
              </a:rPr>
              <a:t>Mean:  206855.81690891474</a:t>
            </a:r>
            <a:endParaRPr b="0" lang="en-US" sz="3200" spc="-1" strike="noStrike">
              <a:solidFill>
                <a:srgbClr val="000000"/>
              </a:solidFill>
              <a:highlight>
                <a:srgbClr val="ff5429"/>
              </a:highlight>
              <a:latin typeface="Courier New"/>
              <a:ea typeface="Times New Roman"/>
            </a:endParaRPr>
          </a:p>
          <a:p>
            <a:pPr>
              <a:lnSpc>
                <a:spcPct val="100000"/>
              </a:lnSpc>
              <a:tabLst>
                <a:tab algn="l" pos="581760"/>
                <a:tab algn="l" pos="1163160"/>
                <a:tab algn="l" pos="1744920"/>
                <a:tab algn="l" pos="2326680"/>
                <a:tab algn="l" pos="2908440"/>
                <a:tab algn="l" pos="3489840"/>
                <a:tab algn="l" pos="4071600"/>
                <a:tab algn="l" pos="4653360"/>
                <a:tab algn="l" pos="5235120"/>
                <a:tab algn="l" pos="5816520"/>
                <a:tab algn="l" pos="6398280"/>
                <a:tab algn="l" pos="6980040"/>
                <a:tab algn="l" pos="7561440"/>
                <a:tab algn="l" pos="8143200"/>
                <a:tab algn="l" pos="8724960"/>
                <a:tab algn="l" pos="9306720"/>
              </a:tabLst>
            </a:pPr>
            <a:r>
              <a:rPr b="0" lang="en-ZW" sz="3200" spc="-1" strike="noStrike">
                <a:solidFill>
                  <a:srgbClr val="000000"/>
                </a:solidFill>
                <a:highlight>
                  <a:srgbClr val="ff5429"/>
                </a:highlight>
                <a:latin typeface="Arial"/>
              </a:rPr>
              <a:t>Standard deviation:  115395.61587441387</a:t>
            </a:r>
            <a:endParaRPr b="0" lang="en-US" sz="3200" spc="-1" strike="noStrike">
              <a:solidFill>
                <a:srgbClr val="000000"/>
              </a:solidFill>
              <a:highlight>
                <a:srgbClr val="ff5429"/>
              </a:highlight>
              <a:latin typeface="Courier New"/>
              <a:ea typeface="Times New Roman"/>
            </a:endParaRPr>
          </a:p>
          <a:p>
            <a:r>
              <a:rPr b="0" lang="en-ZW" sz="3200" spc="-1" strike="noStrike">
                <a:solidFill>
                  <a:srgbClr val="000000"/>
                </a:solidFill>
                <a:highlight>
                  <a:srgbClr val="ff5429"/>
                </a:highlight>
                <a:latin typeface="Arial"/>
                <a:ea typeface="Times New Roman"/>
              </a:rPr>
              <a:t>Mode:  500001.0</a:t>
            </a:r>
            <a:r>
              <a:rPr b="0" lang="en-ZW" sz="3200" spc="-1" strike="noStrike">
                <a:solidFill>
                  <a:srgbClr val="000000"/>
                </a:solidFill>
                <a:highlight>
                  <a:srgbClr val="ff5429"/>
                </a:highlight>
                <a:latin typeface="Arial"/>
              </a:rPr>
              <a:t>.</a:t>
            </a:r>
            <a:endParaRPr b="0" lang="en-US" sz="3200" spc="-1" strike="noStrike">
              <a:solidFill>
                <a:srgbClr val="000000"/>
              </a:solidFill>
              <a:highlight>
                <a:srgbClr val="ff5429"/>
              </a:highlight>
              <a:latin typeface="Arial"/>
            </a:endParaRPr>
          </a:p>
          <a:p>
            <a:pPr>
              <a:lnSpc>
                <a:spcPct val="100000"/>
              </a:lnSpc>
              <a:tabLst>
                <a:tab algn="l" pos="581760"/>
                <a:tab algn="l" pos="1163160"/>
                <a:tab algn="l" pos="1744920"/>
                <a:tab algn="l" pos="2326680"/>
                <a:tab algn="l" pos="2908440"/>
                <a:tab algn="l" pos="3489840"/>
                <a:tab algn="l" pos="4071600"/>
                <a:tab algn="l" pos="4653360"/>
                <a:tab algn="l" pos="5235120"/>
                <a:tab algn="l" pos="5816520"/>
                <a:tab algn="l" pos="6398280"/>
                <a:tab algn="l" pos="6980040"/>
                <a:tab algn="l" pos="7561440"/>
                <a:tab algn="l" pos="8143200"/>
                <a:tab algn="l" pos="8724960"/>
                <a:tab algn="l" pos="9306720"/>
              </a:tabLst>
            </a:pPr>
            <a:r>
              <a:rPr b="0" lang="en-ZW" sz="3200" spc="-1" strike="noStrike">
                <a:solidFill>
                  <a:srgbClr val="000000"/>
                </a:solidFill>
                <a:highlight>
                  <a:srgbClr val="ff5429"/>
                </a:highlight>
                <a:latin typeface="Arial"/>
              </a:rPr>
              <a:t>25th percentile:  119600.0</a:t>
            </a:r>
            <a:endParaRPr b="0" lang="en-US" sz="3200" spc="-1" strike="noStrike">
              <a:solidFill>
                <a:srgbClr val="000000"/>
              </a:solidFill>
              <a:highlight>
                <a:srgbClr val="ff5429"/>
              </a:highlight>
              <a:latin typeface="Courier New"/>
              <a:ea typeface="Times New Roman"/>
            </a:endParaRPr>
          </a:p>
          <a:p>
            <a:pPr>
              <a:lnSpc>
                <a:spcPct val="100000"/>
              </a:lnSpc>
              <a:tabLst>
                <a:tab algn="l" pos="581760"/>
                <a:tab algn="l" pos="1163160"/>
                <a:tab algn="l" pos="1744920"/>
                <a:tab algn="l" pos="2326680"/>
                <a:tab algn="l" pos="2908440"/>
                <a:tab algn="l" pos="3489840"/>
                <a:tab algn="l" pos="4071600"/>
                <a:tab algn="l" pos="4653360"/>
                <a:tab algn="l" pos="5235120"/>
                <a:tab algn="l" pos="5816520"/>
                <a:tab algn="l" pos="6398280"/>
                <a:tab algn="l" pos="6980040"/>
                <a:tab algn="l" pos="7561440"/>
                <a:tab algn="l" pos="8143200"/>
                <a:tab algn="l" pos="8724960"/>
                <a:tab algn="l" pos="9306720"/>
              </a:tabLst>
            </a:pPr>
            <a:r>
              <a:rPr b="0" lang="en-ZW" sz="3200" spc="-1" strike="noStrike">
                <a:solidFill>
                  <a:srgbClr val="000000"/>
                </a:solidFill>
                <a:highlight>
                  <a:srgbClr val="ff5429"/>
                </a:highlight>
                <a:latin typeface="Arial"/>
              </a:rPr>
              <a:t>50th percentile:  179700.0</a:t>
            </a:r>
            <a:endParaRPr b="0" lang="en-US" sz="3200" spc="-1" strike="noStrike">
              <a:solidFill>
                <a:srgbClr val="000000"/>
              </a:solidFill>
              <a:highlight>
                <a:srgbClr val="ff5429"/>
              </a:highlight>
              <a:latin typeface="Courier New"/>
              <a:ea typeface="Times New Roman"/>
            </a:endParaRPr>
          </a:p>
          <a:p>
            <a:pPr>
              <a:lnSpc>
                <a:spcPct val="100000"/>
              </a:lnSpc>
              <a:tabLst>
                <a:tab algn="l" pos="581760"/>
                <a:tab algn="l" pos="1163160"/>
                <a:tab algn="l" pos="1744920"/>
                <a:tab algn="l" pos="2326680"/>
                <a:tab algn="l" pos="2908440"/>
                <a:tab algn="l" pos="3489840"/>
                <a:tab algn="l" pos="4071600"/>
                <a:tab algn="l" pos="4653360"/>
                <a:tab algn="l" pos="5235120"/>
                <a:tab algn="l" pos="5816520"/>
                <a:tab algn="l" pos="6398280"/>
                <a:tab algn="l" pos="6980040"/>
                <a:tab algn="l" pos="7561440"/>
                <a:tab algn="l" pos="8143200"/>
                <a:tab algn="l" pos="8724960"/>
                <a:tab algn="l" pos="9306720"/>
              </a:tabLst>
            </a:pPr>
            <a:r>
              <a:rPr b="0" lang="en-ZW" sz="3200" spc="-1" strike="noStrike">
                <a:solidFill>
                  <a:srgbClr val="000000"/>
                </a:solidFill>
                <a:highlight>
                  <a:srgbClr val="ff5429"/>
                </a:highlight>
                <a:latin typeface="Arial"/>
              </a:rPr>
              <a:t>75th percentile:  264725.0</a:t>
            </a:r>
            <a:endParaRPr b="0" lang="en-US" sz="3200" spc="-1" strike="noStrike">
              <a:solidFill>
                <a:srgbClr val="000000"/>
              </a:solidFill>
              <a:highlight>
                <a:srgbClr val="ff5429"/>
              </a:highlight>
              <a:latin typeface="Courier New"/>
              <a:ea typeface="Times New Roman"/>
            </a:endParaRPr>
          </a:p>
        </p:txBody>
      </p:sp>
    </p:spTree>
  </p:cSld>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91" name="" descr=""/>
          <p:cNvPicPr/>
          <p:nvPr/>
        </p:nvPicPr>
        <p:blipFill>
          <a:blip r:embed="rId1"/>
          <a:stretch/>
        </p:blipFill>
        <p:spPr>
          <a:xfrm>
            <a:off x="0" y="-360"/>
            <a:ext cx="10116000" cy="7596000"/>
          </a:xfrm>
          <a:prstGeom prst="rect">
            <a:avLst/>
          </a:prstGeom>
          <a:ln w="0">
            <a:noFill/>
          </a:ln>
        </p:spPr>
      </p:pic>
      <p:sp>
        <p:nvSpPr>
          <p:cNvPr id="192" name="PlaceHolder 1"/>
          <p:cNvSpPr>
            <a:spLocks noGrp="1"/>
          </p:cNvSpPr>
          <p:nvPr>
            <p:ph type="title"/>
          </p:nvPr>
        </p:nvSpPr>
        <p:spPr>
          <a:xfrm>
            <a:off x="720000" y="119520"/>
            <a:ext cx="8881200" cy="1023480"/>
          </a:xfrm>
          <a:prstGeom prst="rect">
            <a:avLst/>
          </a:prstGeom>
          <a:noFill/>
          <a:ln w="0">
            <a:noFill/>
          </a:ln>
        </p:spPr>
        <p:txBody>
          <a:bodyPr lIns="0" rIns="0" tIns="0" bIns="0" anchor="ctr">
            <a:noAutofit/>
          </a:bodyPr>
          <a:p>
            <a:pPr indent="0" algn="ctr">
              <a:buNone/>
            </a:pPr>
            <a:r>
              <a:rPr b="1" lang="en-US" sz="5400" spc="-1" strike="noStrike">
                <a:solidFill>
                  <a:srgbClr val="ffffff"/>
                </a:solidFill>
                <a:latin typeface="Arial"/>
              </a:rPr>
              <a:t>Machine learning</a:t>
            </a:r>
            <a:endParaRPr b="1" lang="en-US" sz="5400" spc="-1" strike="noStrike">
              <a:solidFill>
                <a:srgbClr val="ffffff"/>
              </a:solidFill>
              <a:latin typeface="Arial"/>
            </a:endParaRPr>
          </a:p>
        </p:txBody>
      </p:sp>
      <p:sp>
        <p:nvSpPr>
          <p:cNvPr id="193" name="PlaceHolder 2"/>
          <p:cNvSpPr>
            <a:spLocks noGrp="1"/>
          </p:cNvSpPr>
          <p:nvPr>
            <p:ph type="subTitle"/>
          </p:nvPr>
        </p:nvSpPr>
        <p:spPr>
          <a:xfrm>
            <a:off x="720000" y="1949040"/>
            <a:ext cx="8881200" cy="4384800"/>
          </a:xfrm>
          <a:prstGeom prst="rect">
            <a:avLst/>
          </a:prstGeom>
          <a:noFill/>
          <a:ln w="0">
            <a:noFill/>
          </a:ln>
        </p:spPr>
        <p:txBody>
          <a:bodyPr lIns="0" rIns="0" tIns="0" bIns="0" anchor="ctr">
            <a:noAutofit/>
          </a:bodyPr>
          <a:p>
            <a:pPr indent="0">
              <a:lnSpc>
                <a:spcPct val="100000"/>
              </a:lnSpc>
              <a:spcBef>
                <a:spcPts val="1417"/>
              </a:spcBef>
              <a:buNone/>
            </a:pPr>
            <a:r>
              <a:rPr b="0" lang="en-ZW" sz="3200" spc="-1" strike="noStrike">
                <a:solidFill>
                  <a:srgbClr val="000000"/>
                </a:solidFill>
                <a:highlight>
                  <a:srgbClr val="666666"/>
                </a:highlight>
                <a:latin typeface="Arial"/>
              </a:rPr>
              <a:t>.</a:t>
            </a:r>
            <a:endParaRPr b="1" lang="en-US" sz="3200" spc="-1" strike="noStrike">
              <a:solidFill>
                <a:srgbClr val="ffffff"/>
              </a:solidFill>
              <a:latin typeface="DejaVu Sans"/>
            </a:endParaRPr>
          </a:p>
        </p:txBody>
      </p:sp>
      <p:sp>
        <p:nvSpPr>
          <p:cNvPr id="194" name=""/>
          <p:cNvSpPr txBox="1"/>
          <p:nvPr/>
        </p:nvSpPr>
        <p:spPr>
          <a:xfrm>
            <a:off x="32760" y="1600200"/>
            <a:ext cx="10254240" cy="5104080"/>
          </a:xfrm>
          <a:prstGeom prst="rect">
            <a:avLst/>
          </a:prstGeom>
          <a:noFill/>
          <a:ln w="0">
            <a:noFill/>
          </a:ln>
        </p:spPr>
        <p:txBody>
          <a:bodyPr lIns="90000" rIns="90000" tIns="45000" bIns="45000" anchor="t">
            <a:noAutofit/>
          </a:bodyPr>
          <a:p>
            <a:pPr>
              <a:lnSpc>
                <a:spcPct val="100000"/>
              </a:lnSpc>
              <a:spcBef>
                <a:spcPts val="1417"/>
              </a:spcBef>
              <a:tabLst>
                <a:tab algn="l" pos="581760"/>
                <a:tab algn="l" pos="1163160"/>
                <a:tab algn="l" pos="1744920"/>
                <a:tab algn="l" pos="2326680"/>
                <a:tab algn="l" pos="2908440"/>
                <a:tab algn="l" pos="3489840"/>
                <a:tab algn="l" pos="4071600"/>
                <a:tab algn="l" pos="4653360"/>
                <a:tab algn="l" pos="5235120"/>
                <a:tab algn="l" pos="5816520"/>
                <a:tab algn="l" pos="6398280"/>
                <a:tab algn="l" pos="6980040"/>
                <a:tab algn="l" pos="7561440"/>
                <a:tab algn="l" pos="8143200"/>
                <a:tab algn="l" pos="8724960"/>
                <a:tab algn="l" pos="9306720"/>
              </a:tabLst>
            </a:pPr>
            <a:r>
              <a:rPr b="0" lang="en-ZW" sz="3200" spc="-1" strike="noStrike">
                <a:solidFill>
                  <a:srgbClr val="000000"/>
                </a:solidFill>
                <a:highlight>
                  <a:srgbClr val="666666"/>
                </a:highlight>
                <a:latin typeface="Arial"/>
                <a:ea typeface="Times New Roman"/>
              </a:rPr>
              <a:t>I</a:t>
            </a:r>
            <a:r>
              <a:rPr b="0" lang="en-ZW" sz="3200" spc="-1" strike="noStrike">
                <a:solidFill>
                  <a:srgbClr val="000000"/>
                </a:solidFill>
                <a:highlight>
                  <a:srgbClr val="ff5429"/>
                </a:highlight>
                <a:latin typeface="Arial"/>
                <a:ea typeface="Times New Roman"/>
              </a:rPr>
              <a:t> used linear regression and decision tree to make predictions.</a:t>
            </a:r>
            <a:endParaRPr b="0" lang="en-US" sz="3200" spc="-1" strike="noStrike">
              <a:solidFill>
                <a:srgbClr val="000000"/>
              </a:solidFill>
              <a:latin typeface="Courier New"/>
              <a:ea typeface="Times New Roman"/>
            </a:endParaRPr>
          </a:p>
          <a:p>
            <a:pPr>
              <a:lnSpc>
                <a:spcPct val="100000"/>
              </a:lnSpc>
              <a:tabLst>
                <a:tab algn="l" pos="581760"/>
                <a:tab algn="l" pos="1163160"/>
                <a:tab algn="l" pos="1744920"/>
                <a:tab algn="l" pos="2326680"/>
                <a:tab algn="l" pos="2908440"/>
                <a:tab algn="l" pos="3489840"/>
                <a:tab algn="l" pos="4071600"/>
                <a:tab algn="l" pos="4653360"/>
                <a:tab algn="l" pos="5235120"/>
                <a:tab algn="l" pos="5816520"/>
                <a:tab algn="l" pos="6398280"/>
                <a:tab algn="l" pos="6980040"/>
                <a:tab algn="l" pos="7561440"/>
                <a:tab algn="l" pos="8143200"/>
                <a:tab algn="l" pos="8724960"/>
                <a:tab algn="l" pos="9306720"/>
              </a:tabLst>
            </a:pPr>
            <a:r>
              <a:rPr b="0" lang="en-ZW" sz="3200" spc="-1" strike="noStrike">
                <a:solidFill>
                  <a:srgbClr val="000000"/>
                </a:solidFill>
                <a:highlight>
                  <a:srgbClr val="ff5429"/>
                </a:highlight>
                <a:latin typeface="Times New Roman"/>
                <a:ea typeface="Times New Roman"/>
              </a:rPr>
              <a:t>Decision Tree Model R^2 score:  1.0</a:t>
            </a:r>
            <a:endParaRPr b="0" lang="en-US" sz="3200" spc="-1" strike="noStrike">
              <a:solidFill>
                <a:srgbClr val="000000"/>
              </a:solidFill>
              <a:latin typeface="Courier New"/>
              <a:ea typeface="Times New Roman"/>
            </a:endParaRPr>
          </a:p>
          <a:p>
            <a:pPr>
              <a:lnSpc>
                <a:spcPct val="100000"/>
              </a:lnSpc>
              <a:tabLst>
                <a:tab algn="l" pos="581760"/>
                <a:tab algn="l" pos="1163160"/>
                <a:tab algn="l" pos="1744920"/>
                <a:tab algn="l" pos="2326680"/>
                <a:tab algn="l" pos="2908440"/>
                <a:tab algn="l" pos="3489840"/>
                <a:tab algn="l" pos="4071600"/>
                <a:tab algn="l" pos="4653360"/>
                <a:tab algn="l" pos="5235120"/>
                <a:tab algn="l" pos="5816520"/>
                <a:tab algn="l" pos="6398280"/>
                <a:tab algn="l" pos="6980040"/>
                <a:tab algn="l" pos="7561440"/>
                <a:tab algn="l" pos="8143200"/>
                <a:tab algn="l" pos="8724960"/>
                <a:tab algn="l" pos="9306720"/>
              </a:tabLst>
            </a:pPr>
            <a:r>
              <a:rPr b="0" lang="en-ZW" sz="3200" spc="-1" strike="noStrike">
                <a:solidFill>
                  <a:srgbClr val="000000"/>
                </a:solidFill>
                <a:highlight>
                  <a:srgbClr val="ff5429"/>
                </a:highlight>
                <a:latin typeface="Times New Roman"/>
                <a:ea typeface="Times New Roman"/>
              </a:rPr>
              <a:t>Linear Regression Model R^2 score:  0.10098856878541096</a:t>
            </a:r>
            <a:endParaRPr b="0" lang="en-US" sz="3200" spc="-1" strike="noStrike">
              <a:solidFill>
                <a:srgbClr val="000000"/>
              </a:solidFill>
              <a:latin typeface="Courier New"/>
              <a:ea typeface="Times New Roman"/>
            </a:endParaRPr>
          </a:p>
          <a:p>
            <a:pPr>
              <a:lnSpc>
                <a:spcPts val="1219"/>
              </a:lnSpc>
              <a:tabLst>
                <a:tab algn="l" pos="581760"/>
                <a:tab algn="l" pos="1163160"/>
                <a:tab algn="l" pos="1744920"/>
                <a:tab algn="l" pos="2326680"/>
                <a:tab algn="l" pos="2908440"/>
                <a:tab algn="l" pos="3489840"/>
                <a:tab algn="l" pos="4071600"/>
                <a:tab algn="l" pos="4653360"/>
                <a:tab algn="l" pos="5235120"/>
                <a:tab algn="l" pos="5816520"/>
                <a:tab algn="l" pos="6398280"/>
                <a:tab algn="l" pos="6980040"/>
                <a:tab algn="l" pos="7561440"/>
                <a:tab algn="l" pos="8143200"/>
                <a:tab algn="l" pos="8724960"/>
                <a:tab algn="l" pos="9306720"/>
              </a:tabLst>
            </a:pPr>
            <a:r>
              <a:rPr b="0" lang="en-US" sz="1000" spc="-1" strike="noStrike">
                <a:solidFill>
                  <a:srgbClr val="000000"/>
                </a:solidFill>
                <a:highlight>
                  <a:srgbClr val="ff5429"/>
                </a:highlight>
                <a:latin typeface="Courier New"/>
                <a:ea typeface="Times New Roman"/>
              </a:rPr>
              <a:t>Decision Tree Model R^2 score:  1.0</a:t>
            </a:r>
            <a:endParaRPr b="0" lang="en-US" sz="1000" spc="-1" strike="noStrike">
              <a:solidFill>
                <a:srgbClr val="000000"/>
              </a:solidFill>
              <a:latin typeface="Courier New"/>
              <a:ea typeface="Times New Roman"/>
            </a:endParaRPr>
          </a:p>
          <a:p>
            <a:pPr>
              <a:lnSpc>
                <a:spcPct val="100000"/>
              </a:lnSpc>
              <a:tabLst>
                <a:tab algn="l" pos="581760"/>
                <a:tab algn="l" pos="1163160"/>
                <a:tab algn="l" pos="1744920"/>
                <a:tab algn="l" pos="2326680"/>
                <a:tab algn="l" pos="2908440"/>
                <a:tab algn="l" pos="3489840"/>
                <a:tab algn="l" pos="4071600"/>
                <a:tab algn="l" pos="4653360"/>
                <a:tab algn="l" pos="5235120"/>
                <a:tab algn="l" pos="5816520"/>
                <a:tab algn="l" pos="6398280"/>
                <a:tab algn="l" pos="6980040"/>
                <a:tab algn="l" pos="7561440"/>
                <a:tab algn="l" pos="8143200"/>
                <a:tab algn="l" pos="8724960"/>
                <a:tab algn="l" pos="9306720"/>
              </a:tabLst>
            </a:pPr>
            <a:r>
              <a:rPr b="0" lang="en-ZW" sz="3200" spc="-1" strike="noStrike">
                <a:solidFill>
                  <a:srgbClr val="000000"/>
                </a:solidFill>
                <a:highlight>
                  <a:srgbClr val="ff5429"/>
                </a:highlight>
                <a:latin typeface="Times New Roman"/>
                <a:ea typeface="Times New Roman"/>
              </a:rPr>
              <a:t>The R-squared (R2) value measures the proportion of variance in the target variable that is explained by the predictor variables. The higher the R2 value, the better the model's performance</a:t>
            </a:r>
            <a:r>
              <a:rPr b="0" lang="en-ZW" sz="3200" spc="-1" strike="noStrike">
                <a:solidFill>
                  <a:srgbClr val="000000"/>
                </a:solidFill>
                <a:highlight>
                  <a:srgbClr val="ff5429"/>
                </a:highlight>
                <a:latin typeface="Arial"/>
                <a:ea typeface="Times New Roman"/>
              </a:rPr>
              <a:t>.</a:t>
            </a:r>
            <a:r>
              <a:rPr b="0" lang="en-US" sz="1000" spc="-1" strike="noStrike">
                <a:solidFill>
                  <a:srgbClr val="000000"/>
                </a:solidFill>
                <a:highlight>
                  <a:srgbClr val="ff5429"/>
                </a:highlight>
                <a:latin typeface="Courier New"/>
                <a:ea typeface="Times New Roman"/>
              </a:rPr>
              <a:t>ne</a:t>
            </a:r>
            <a:r>
              <a:rPr b="0" lang="en-US" sz="1000" spc="-1" strike="noStrike">
                <a:solidFill>
                  <a:srgbClr val="000000"/>
                </a:solidFill>
                <a:latin typeface="Courier New"/>
                <a:ea typeface="Times New Roman"/>
              </a:rPr>
              <a:t>ar Regression Model R^2 score:  0.10098856878541096</a:t>
            </a:r>
            <a:endParaRPr b="0" lang="en-US" sz="1000" spc="-1" strike="noStrike">
              <a:solidFill>
                <a:srgbClr val="000000"/>
              </a:solidFill>
              <a:latin typeface="Courier New"/>
              <a:ea typeface="Times New Roman"/>
            </a:endParaRPr>
          </a:p>
        </p:txBody>
      </p:sp>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66</TotalTime>
  <Application>LibreOffice/7.4.5.1$Linux_X86_64 LibreOffice_project/40$Build-1</Application>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2023-04-15T22:21:02Z</dcterms:created>
  <dc:creator/>
  <dc:description>Based on "Introduction to Fedora, What's new in Fedora 11 and What's upcoming in Fedora 12 with Fedora subprojects" by Pankaj Kumar (https://fedoraproject.org/wiki/Presentations_Previous_Releases). License: CC-BY-SA</dc:description>
  <dc:language>en-ZW</dc:language>
  <cp:lastModifiedBy/>
  <dcterms:modified xsi:type="dcterms:W3CDTF">2023-04-15T23:26:57Z</dcterms:modified>
  <cp:revision>2</cp:revision>
  <dc:subject/>
  <dc:title/>
</cp:coreProperties>
</file>